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08" r:id="rId3"/>
    <p:sldId id="311" r:id="rId4"/>
    <p:sldId id="265" r:id="rId5"/>
    <p:sldId id="266" r:id="rId6"/>
    <p:sldId id="313" r:id="rId7"/>
    <p:sldId id="314" r:id="rId8"/>
    <p:sldId id="315" r:id="rId9"/>
    <p:sldId id="316" r:id="rId10"/>
    <p:sldId id="317" r:id="rId11"/>
    <p:sldId id="318" r:id="rId12"/>
    <p:sldId id="319" r:id="rId13"/>
    <p:sldId id="337" r:id="rId14"/>
    <p:sldId id="259" r:id="rId15"/>
    <p:sldId id="338" r:id="rId16"/>
    <p:sldId id="339" r:id="rId17"/>
    <p:sldId id="340" r:id="rId18"/>
    <p:sldId id="342" r:id="rId19"/>
    <p:sldId id="343" r:id="rId20"/>
    <p:sldId id="345" r:id="rId21"/>
    <p:sldId id="346"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C1614-8010-4E9F-B46A-FB22569BB4BB}"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8807E-3EFA-4CB0-B751-610F64B4DBF9}" type="slidenum">
              <a:rPr lang="en-US" smtClean="0"/>
              <a:t>‹#›</a:t>
            </a:fld>
            <a:endParaRPr lang="en-US"/>
          </a:p>
        </p:txBody>
      </p:sp>
    </p:spTree>
    <p:extLst>
      <p:ext uri="{BB962C8B-B14F-4D97-AF65-F5344CB8AC3E}">
        <p14:creationId xmlns:p14="http://schemas.microsoft.com/office/powerpoint/2010/main" val="1542489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6</a:t>
            </a:fld>
            <a:endParaRPr lang="zh-CN" altLang="en-US"/>
          </a:p>
        </p:txBody>
      </p:sp>
    </p:spTree>
    <p:extLst>
      <p:ext uri="{BB962C8B-B14F-4D97-AF65-F5344CB8AC3E}">
        <p14:creationId xmlns:p14="http://schemas.microsoft.com/office/powerpoint/2010/main" val="175453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7</a:t>
            </a:fld>
            <a:endParaRPr lang="zh-CN" altLang="en-US"/>
          </a:p>
        </p:txBody>
      </p:sp>
    </p:spTree>
    <p:extLst>
      <p:ext uri="{BB962C8B-B14F-4D97-AF65-F5344CB8AC3E}">
        <p14:creationId xmlns:p14="http://schemas.microsoft.com/office/powerpoint/2010/main" val="236600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8</a:t>
            </a:fld>
            <a:endParaRPr lang="zh-CN" altLang="en-US"/>
          </a:p>
        </p:txBody>
      </p:sp>
    </p:spTree>
    <p:extLst>
      <p:ext uri="{BB962C8B-B14F-4D97-AF65-F5344CB8AC3E}">
        <p14:creationId xmlns:p14="http://schemas.microsoft.com/office/powerpoint/2010/main" val="42399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9</a:t>
            </a:fld>
            <a:endParaRPr lang="zh-CN" altLang="en-US"/>
          </a:p>
        </p:txBody>
      </p:sp>
    </p:spTree>
    <p:extLst>
      <p:ext uri="{BB962C8B-B14F-4D97-AF65-F5344CB8AC3E}">
        <p14:creationId xmlns:p14="http://schemas.microsoft.com/office/powerpoint/2010/main" val="249948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10</a:t>
            </a:fld>
            <a:endParaRPr lang="zh-CN" altLang="en-US"/>
          </a:p>
        </p:txBody>
      </p:sp>
    </p:spTree>
    <p:extLst>
      <p:ext uri="{BB962C8B-B14F-4D97-AF65-F5344CB8AC3E}">
        <p14:creationId xmlns:p14="http://schemas.microsoft.com/office/powerpoint/2010/main" val="158555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11</a:t>
            </a:fld>
            <a:endParaRPr lang="zh-CN" altLang="en-US"/>
          </a:p>
        </p:txBody>
      </p:sp>
    </p:spTree>
    <p:extLst>
      <p:ext uri="{BB962C8B-B14F-4D97-AF65-F5344CB8AC3E}">
        <p14:creationId xmlns:p14="http://schemas.microsoft.com/office/powerpoint/2010/main" val="39837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B42BF4-2312-4613-84DE-ECEF47A3E50F}" type="slidenum">
              <a:rPr lang="zh-CN" altLang="en-US" smtClean="0"/>
              <a:t>12</a:t>
            </a:fld>
            <a:endParaRPr lang="zh-CN" altLang="en-US"/>
          </a:p>
        </p:txBody>
      </p:sp>
    </p:spTree>
    <p:extLst>
      <p:ext uri="{BB962C8B-B14F-4D97-AF65-F5344CB8AC3E}">
        <p14:creationId xmlns:p14="http://schemas.microsoft.com/office/powerpoint/2010/main" val="379961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2AA194-EEE5-4EF2-A525-4F738FAE6CEF}" type="slidenum">
              <a:rPr lang="zh-CN" altLang="en-US" smtClean="0"/>
              <a:t>13</a:t>
            </a:fld>
            <a:endParaRPr lang="zh-CN" altLang="en-US"/>
          </a:p>
        </p:txBody>
      </p:sp>
    </p:spTree>
    <p:extLst>
      <p:ext uri="{BB962C8B-B14F-4D97-AF65-F5344CB8AC3E}">
        <p14:creationId xmlns:p14="http://schemas.microsoft.com/office/powerpoint/2010/main" val="151601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C223-B8B4-589E-53E4-2C6CEEA3D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A0DA1E-5EE6-0CA5-D139-6B1A91FFA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96B8CA-89C3-4912-E3C7-4C0EC702F43C}"/>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39203DA0-9FE4-B2F6-C430-AE9C7A5CF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A2258-7956-2E6A-FCE6-E6D5F84CAEBB}"/>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3592334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DE3D-B058-7CE4-80DF-F9440D914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8E2AD1-71D2-329F-2A9F-A0309E2EF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4EB25-0C4E-16C6-BF5F-CD5B8F654C52}"/>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F55B63D2-75F6-C739-E2A6-73F8C51D6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C6934-F014-40CE-06DD-93392FE04704}"/>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332853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7732B-FD89-1EA8-65AE-E2E80C658F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2A8D4D-45DF-5CE9-0FF0-083A6BFCB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7BA05-B877-F02D-84F6-DA84B8660358}"/>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133831A5-86F4-F100-3F3C-83656A423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DCFD6-D98E-F8D7-3214-92E84ED7F315}"/>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287556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D7314D-4366-41E2-9513-D4589F2D7E82}"/>
              </a:ext>
            </a:extLst>
          </p:cNvPr>
          <p:cNvSpPr/>
          <p:nvPr userDrawn="1"/>
        </p:nvSpPr>
        <p:spPr>
          <a:xfrm>
            <a:off x="7926070" y="4715550"/>
            <a:ext cx="4265930" cy="2142451"/>
          </a:xfrm>
          <a:custGeom>
            <a:avLst/>
            <a:gdLst>
              <a:gd name="connsiteX0" fmla="*/ 4223936 w 4223936"/>
              <a:gd name="connsiteY0" fmla="*/ 0 h 2142451"/>
              <a:gd name="connsiteX1" fmla="*/ 4223936 w 4223936"/>
              <a:gd name="connsiteY1" fmla="*/ 2142451 h 2142451"/>
              <a:gd name="connsiteX2" fmla="*/ 0 w 4223936"/>
              <a:gd name="connsiteY2" fmla="*/ 2142451 h 2142451"/>
              <a:gd name="connsiteX3" fmla="*/ 52722 w 4223936"/>
              <a:gd name="connsiteY3" fmla="*/ 2050196 h 2142451"/>
              <a:gd name="connsiteX4" fmla="*/ 952460 w 4223936"/>
              <a:gd name="connsiteY4" fmla="*/ 771954 h 2142451"/>
              <a:gd name="connsiteX5" fmla="*/ 3400692 w 4223936"/>
              <a:gd name="connsiteY5" fmla="*/ 919438 h 2142451"/>
              <a:gd name="connsiteX6" fmla="*/ 4102429 w 4223936"/>
              <a:gd name="connsiteY6" fmla="*/ 177536 h 214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3936" h="2142451">
                <a:moveTo>
                  <a:pt x="4223936" y="0"/>
                </a:moveTo>
                <a:lnTo>
                  <a:pt x="4223936" y="2142451"/>
                </a:lnTo>
                <a:lnTo>
                  <a:pt x="0" y="2142451"/>
                </a:lnTo>
                <a:lnTo>
                  <a:pt x="52722" y="2050196"/>
                </a:lnTo>
                <a:cubicBezTo>
                  <a:pt x="319509" y="1561224"/>
                  <a:pt x="543807" y="956309"/>
                  <a:pt x="952460" y="771954"/>
                </a:cubicBezTo>
                <a:cubicBezTo>
                  <a:pt x="1606305" y="476986"/>
                  <a:pt x="2673105" y="1356973"/>
                  <a:pt x="3400692" y="919438"/>
                </a:cubicBezTo>
                <a:cubicBezTo>
                  <a:pt x="3628063" y="782709"/>
                  <a:pt x="3868876" y="506753"/>
                  <a:pt x="4102429" y="177536"/>
                </a:cubicBezTo>
                <a:close/>
              </a:path>
            </a:pathLst>
          </a:custGeom>
          <a:gradFill>
            <a:gsLst>
              <a:gs pos="0">
                <a:srgbClr val="FCB75E"/>
              </a:gs>
              <a:gs pos="100000">
                <a:srgbClr val="EB6EB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902C973-87AC-4E1A-9D6B-B0045118D448}"/>
              </a:ext>
            </a:extLst>
          </p:cNvPr>
          <p:cNvSpPr/>
          <p:nvPr userDrawn="1"/>
        </p:nvSpPr>
        <p:spPr>
          <a:xfrm>
            <a:off x="0" y="2"/>
            <a:ext cx="12150006" cy="3963771"/>
          </a:xfrm>
          <a:custGeom>
            <a:avLst/>
            <a:gdLst>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637132 h 3963771"/>
              <a:gd name="connsiteX4" fmla="*/ 7927897 w 12150006"/>
              <a:gd name="connsiteY4" fmla="*/ 1472524 h 3963771"/>
              <a:gd name="connsiteX5" fmla="*/ 5833680 w 12150006"/>
              <a:gd name="connsiteY5" fmla="*/ 3094662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637132 h 3963771"/>
              <a:gd name="connsiteX4" fmla="*/ 7927897 w 12150006"/>
              <a:gd name="connsiteY4" fmla="*/ 1472524 h 3963771"/>
              <a:gd name="connsiteX5" fmla="*/ 5819165 w 12150006"/>
              <a:gd name="connsiteY5" fmla="*/ 2760834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10" fmla="*/ 0 w 12150006"/>
              <a:gd name="connsiteY10" fmla="*/ 0 h 3963771"/>
              <a:gd name="connsiteX0" fmla="*/ 0 w 12150006"/>
              <a:gd name="connsiteY0" fmla="*/ 0 h 3963771"/>
              <a:gd name="connsiteX1" fmla="*/ 12150006 w 12150006"/>
              <a:gd name="connsiteY1" fmla="*/ 0 h 3963771"/>
              <a:gd name="connsiteX2" fmla="*/ 12046092 w 12150006"/>
              <a:gd name="connsiteY2" fmla="*/ 163002 h 3963771"/>
              <a:gd name="connsiteX3" fmla="*/ 10742745 w 12150006"/>
              <a:gd name="connsiteY3" fmla="*/ 1390390 h 3963771"/>
              <a:gd name="connsiteX4" fmla="*/ 7927897 w 12150006"/>
              <a:gd name="connsiteY4" fmla="*/ 1472524 h 3963771"/>
              <a:gd name="connsiteX5" fmla="*/ 5819165 w 12150006"/>
              <a:gd name="connsiteY5" fmla="*/ 2760834 h 3963771"/>
              <a:gd name="connsiteX6" fmla="*/ 3272851 w 12150006"/>
              <a:gd name="connsiteY6" fmla="*/ 2369390 h 3963771"/>
              <a:gd name="connsiteX7" fmla="*/ 837788 w 12150006"/>
              <a:gd name="connsiteY7" fmla="*/ 3938076 h 3963771"/>
              <a:gd name="connsiteX8" fmla="*/ 93098 w 12150006"/>
              <a:gd name="connsiteY8" fmla="*/ 3926964 h 3963771"/>
              <a:gd name="connsiteX9" fmla="*/ 0 w 12150006"/>
              <a:gd name="connsiteY9" fmla="*/ 3910459 h 3963771"/>
              <a:gd name="connsiteX10" fmla="*/ 0 w 12150006"/>
              <a:gd name="connsiteY10"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42745 w 12150006"/>
              <a:gd name="connsiteY2" fmla="*/ 1390390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 name="connsiteX0" fmla="*/ 0 w 12150006"/>
              <a:gd name="connsiteY0" fmla="*/ 0 h 3963771"/>
              <a:gd name="connsiteX1" fmla="*/ 12150006 w 12150006"/>
              <a:gd name="connsiteY1" fmla="*/ 0 h 3963771"/>
              <a:gd name="connsiteX2" fmla="*/ 10713716 w 12150006"/>
              <a:gd name="connsiteY2" fmla="*/ 1056561 h 3963771"/>
              <a:gd name="connsiteX3" fmla="*/ 7927897 w 12150006"/>
              <a:gd name="connsiteY3" fmla="*/ 1472524 h 3963771"/>
              <a:gd name="connsiteX4" fmla="*/ 5819165 w 12150006"/>
              <a:gd name="connsiteY4" fmla="*/ 2760834 h 3963771"/>
              <a:gd name="connsiteX5" fmla="*/ 3272851 w 12150006"/>
              <a:gd name="connsiteY5" fmla="*/ 2369390 h 3963771"/>
              <a:gd name="connsiteX6" fmla="*/ 837788 w 12150006"/>
              <a:gd name="connsiteY6" fmla="*/ 3938076 h 3963771"/>
              <a:gd name="connsiteX7" fmla="*/ 93098 w 12150006"/>
              <a:gd name="connsiteY7" fmla="*/ 3926964 h 3963771"/>
              <a:gd name="connsiteX8" fmla="*/ 0 w 12150006"/>
              <a:gd name="connsiteY8" fmla="*/ 3910459 h 3963771"/>
              <a:gd name="connsiteX9" fmla="*/ 0 w 12150006"/>
              <a:gd name="connsiteY9" fmla="*/ 0 h 396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0006" h="3963771">
                <a:moveTo>
                  <a:pt x="0" y="0"/>
                </a:moveTo>
                <a:lnTo>
                  <a:pt x="12150006" y="0"/>
                </a:lnTo>
                <a:cubicBezTo>
                  <a:pt x="11680919" y="463463"/>
                  <a:pt x="11168289" y="868869"/>
                  <a:pt x="10713716" y="1056561"/>
                </a:cubicBezTo>
                <a:cubicBezTo>
                  <a:pt x="9803492" y="1432390"/>
                  <a:pt x="8743655" y="1188479"/>
                  <a:pt x="7927897" y="1472524"/>
                </a:cubicBezTo>
                <a:cubicBezTo>
                  <a:pt x="7112139" y="1756569"/>
                  <a:pt x="6595004" y="2611356"/>
                  <a:pt x="5819165" y="2760834"/>
                </a:cubicBezTo>
                <a:cubicBezTo>
                  <a:pt x="5043323" y="2910311"/>
                  <a:pt x="4103081" y="2173183"/>
                  <a:pt x="3272851" y="2369390"/>
                </a:cubicBezTo>
                <a:cubicBezTo>
                  <a:pt x="2442622" y="2565597"/>
                  <a:pt x="1722325" y="3774412"/>
                  <a:pt x="837788" y="3938076"/>
                </a:cubicBezTo>
                <a:cubicBezTo>
                  <a:pt x="616653" y="3978992"/>
                  <a:pt x="360909" y="3967898"/>
                  <a:pt x="93098" y="3926964"/>
                </a:cubicBezTo>
                <a:lnTo>
                  <a:pt x="0" y="3910459"/>
                </a:lnTo>
                <a:lnTo>
                  <a:pt x="0" y="0"/>
                </a:lnTo>
                <a:close/>
              </a:path>
            </a:pathLst>
          </a:custGeom>
          <a:gradFill>
            <a:gsLst>
              <a:gs pos="0">
                <a:srgbClr val="FCB75E"/>
              </a:gs>
              <a:gs pos="100000">
                <a:srgbClr val="EB6EB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C8D5B8F-8F59-49A4-B9EB-E61D44BFCC12}"/>
              </a:ext>
            </a:extLst>
          </p:cNvPr>
          <p:cNvSpPr>
            <a:spLocks noGrp="1"/>
          </p:cNvSpPr>
          <p:nvPr>
            <p:ph type="pic" sz="quarter" idx="10" hasCustomPrompt="1"/>
          </p:nvPr>
        </p:nvSpPr>
        <p:spPr>
          <a:xfrm>
            <a:off x="1130711" y="1224117"/>
            <a:ext cx="4119717" cy="4409769"/>
          </a:xfrm>
          <a:custGeom>
            <a:avLst/>
            <a:gdLst>
              <a:gd name="connsiteX0" fmla="*/ 3490454 w 4119717"/>
              <a:gd name="connsiteY0" fmla="*/ 707922 h 4409769"/>
              <a:gd name="connsiteX1" fmla="*/ 4119717 w 4119717"/>
              <a:gd name="connsiteY1" fmla="*/ 1337185 h 4409769"/>
              <a:gd name="connsiteX2" fmla="*/ 4119717 w 4119717"/>
              <a:gd name="connsiteY2" fmla="*/ 3072583 h 4409769"/>
              <a:gd name="connsiteX3" fmla="*/ 3490454 w 4119717"/>
              <a:gd name="connsiteY3" fmla="*/ 3701846 h 4409769"/>
              <a:gd name="connsiteX4" fmla="*/ 2861191 w 4119717"/>
              <a:gd name="connsiteY4" fmla="*/ 3072583 h 4409769"/>
              <a:gd name="connsiteX5" fmla="*/ 2861191 w 4119717"/>
              <a:gd name="connsiteY5" fmla="*/ 1337185 h 4409769"/>
              <a:gd name="connsiteX6" fmla="*/ 3490454 w 4119717"/>
              <a:gd name="connsiteY6" fmla="*/ 707922 h 4409769"/>
              <a:gd name="connsiteX7" fmla="*/ 629263 w 4119717"/>
              <a:gd name="connsiteY7" fmla="*/ 707922 h 4409769"/>
              <a:gd name="connsiteX8" fmla="*/ 1258526 w 4119717"/>
              <a:gd name="connsiteY8" fmla="*/ 1337185 h 4409769"/>
              <a:gd name="connsiteX9" fmla="*/ 1258526 w 4119717"/>
              <a:gd name="connsiteY9" fmla="*/ 3072583 h 4409769"/>
              <a:gd name="connsiteX10" fmla="*/ 629263 w 4119717"/>
              <a:gd name="connsiteY10" fmla="*/ 3701846 h 4409769"/>
              <a:gd name="connsiteX11" fmla="*/ 0 w 4119717"/>
              <a:gd name="connsiteY11" fmla="*/ 3072583 h 4409769"/>
              <a:gd name="connsiteX12" fmla="*/ 0 w 4119717"/>
              <a:gd name="connsiteY12" fmla="*/ 1337185 h 4409769"/>
              <a:gd name="connsiteX13" fmla="*/ 629263 w 4119717"/>
              <a:gd name="connsiteY13" fmla="*/ 707922 h 4409769"/>
              <a:gd name="connsiteX14" fmla="*/ 2059859 w 4119717"/>
              <a:gd name="connsiteY14" fmla="*/ 0 h 4409769"/>
              <a:gd name="connsiteX15" fmla="*/ 2767782 w 4119717"/>
              <a:gd name="connsiteY15" fmla="*/ 707923 h 4409769"/>
              <a:gd name="connsiteX16" fmla="*/ 2767781 w 4119717"/>
              <a:gd name="connsiteY16" fmla="*/ 3701846 h 4409769"/>
              <a:gd name="connsiteX17" fmla="*/ 2059858 w 4119717"/>
              <a:gd name="connsiteY17" fmla="*/ 4409769 h 4409769"/>
              <a:gd name="connsiteX18" fmla="*/ 2059859 w 4119717"/>
              <a:gd name="connsiteY18" fmla="*/ 4409768 h 4409769"/>
              <a:gd name="connsiteX19" fmla="*/ 1351936 w 4119717"/>
              <a:gd name="connsiteY19" fmla="*/ 3701845 h 4409769"/>
              <a:gd name="connsiteX20" fmla="*/ 1351936 w 4119717"/>
              <a:gd name="connsiteY20" fmla="*/ 707923 h 4409769"/>
              <a:gd name="connsiteX21" fmla="*/ 2059859 w 4119717"/>
              <a:gd name="connsiteY21" fmla="*/ 0 h 440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19717" h="4409769">
                <a:moveTo>
                  <a:pt x="3490454" y="707922"/>
                </a:moveTo>
                <a:cubicBezTo>
                  <a:pt x="3837986" y="707922"/>
                  <a:pt x="4119717" y="989653"/>
                  <a:pt x="4119717" y="1337185"/>
                </a:cubicBezTo>
                <a:lnTo>
                  <a:pt x="4119717" y="3072583"/>
                </a:lnTo>
                <a:cubicBezTo>
                  <a:pt x="4119717" y="3420115"/>
                  <a:pt x="3837986" y="3701846"/>
                  <a:pt x="3490454" y="3701846"/>
                </a:cubicBezTo>
                <a:cubicBezTo>
                  <a:pt x="3142922" y="3701846"/>
                  <a:pt x="2861191" y="3420115"/>
                  <a:pt x="2861191" y="3072583"/>
                </a:cubicBezTo>
                <a:lnTo>
                  <a:pt x="2861191" y="1337185"/>
                </a:lnTo>
                <a:cubicBezTo>
                  <a:pt x="2861191" y="989653"/>
                  <a:pt x="3142922" y="707922"/>
                  <a:pt x="3490454" y="707922"/>
                </a:cubicBezTo>
                <a:close/>
                <a:moveTo>
                  <a:pt x="629263" y="707922"/>
                </a:moveTo>
                <a:cubicBezTo>
                  <a:pt x="976795" y="707922"/>
                  <a:pt x="1258526" y="989653"/>
                  <a:pt x="1258526" y="1337185"/>
                </a:cubicBezTo>
                <a:lnTo>
                  <a:pt x="1258526" y="3072583"/>
                </a:lnTo>
                <a:cubicBezTo>
                  <a:pt x="1258526" y="3420115"/>
                  <a:pt x="976795" y="3701846"/>
                  <a:pt x="629263" y="3701846"/>
                </a:cubicBezTo>
                <a:cubicBezTo>
                  <a:pt x="281731" y="3701846"/>
                  <a:pt x="0" y="3420115"/>
                  <a:pt x="0" y="3072583"/>
                </a:cubicBezTo>
                <a:lnTo>
                  <a:pt x="0" y="1337185"/>
                </a:lnTo>
                <a:cubicBezTo>
                  <a:pt x="0" y="989653"/>
                  <a:pt x="281731" y="707922"/>
                  <a:pt x="629263" y="707922"/>
                </a:cubicBezTo>
                <a:close/>
                <a:moveTo>
                  <a:pt x="2059859" y="0"/>
                </a:moveTo>
                <a:cubicBezTo>
                  <a:pt x="2450834" y="0"/>
                  <a:pt x="2767782" y="316948"/>
                  <a:pt x="2767782" y="707923"/>
                </a:cubicBezTo>
                <a:cubicBezTo>
                  <a:pt x="2767782" y="1705897"/>
                  <a:pt x="2767781" y="2703872"/>
                  <a:pt x="2767781" y="3701846"/>
                </a:cubicBezTo>
                <a:cubicBezTo>
                  <a:pt x="2767781" y="4092821"/>
                  <a:pt x="2450833" y="4409769"/>
                  <a:pt x="2059858" y="4409769"/>
                </a:cubicBezTo>
                <a:lnTo>
                  <a:pt x="2059859" y="4409768"/>
                </a:lnTo>
                <a:cubicBezTo>
                  <a:pt x="1668884" y="4409768"/>
                  <a:pt x="1351936" y="4092820"/>
                  <a:pt x="1351936" y="3701845"/>
                </a:cubicBezTo>
                <a:lnTo>
                  <a:pt x="1351936" y="707923"/>
                </a:lnTo>
                <a:cubicBezTo>
                  <a:pt x="1351936" y="316948"/>
                  <a:pt x="1668884" y="0"/>
                  <a:pt x="2059859" y="0"/>
                </a:cubicBezTo>
                <a:close/>
              </a:path>
            </a:pathLst>
          </a:custGeom>
          <a:effectLst>
            <a:outerShdw blurRad="317500" dist="889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p:txBody>
      </p:sp>
    </p:spTree>
    <p:extLst>
      <p:ext uri="{BB962C8B-B14F-4D97-AF65-F5344CB8AC3E}">
        <p14:creationId xmlns:p14="http://schemas.microsoft.com/office/powerpoint/2010/main" val="73424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0AE4-A7D8-23BB-48B5-863B469C5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CE2DE-40FA-57EE-A815-503835D37D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A4C32-8E29-DB5C-C73E-5C4F3B2EE582}"/>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D4214ED1-87E2-2E8C-2135-BDE8385E5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774FA-960E-F47C-650D-344367D30645}"/>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44117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94C5-316A-A906-5D9A-39E110365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EC820-E17B-1FCC-235B-01A11591F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B58C6-06F9-6316-2548-55172F89707C}"/>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D640E527-F29E-1BD4-B329-55C8C2D58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02305-4365-7DE5-0EB5-237704BE21A3}"/>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03720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073F-C61F-33BF-0F7C-3D2E39BE9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E33A78-E3AD-AA3A-E496-6CCF43C33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2302A7-3C86-D4AD-54DD-BA38DD6FE9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EF99E-DE34-AD81-C3CB-2B0509B93A4F}"/>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6" name="Footer Placeholder 5">
            <a:extLst>
              <a:ext uri="{FF2B5EF4-FFF2-40B4-BE49-F238E27FC236}">
                <a16:creationId xmlns:a16="http://schemas.microsoft.com/office/drawing/2014/main" id="{4DDF2DFA-4C5F-A230-06F5-DE3BDEC34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C0337-75EF-B20C-CDA9-0C3F7FEC452D}"/>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211353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1EC5-ECF1-50FF-8B9F-D6F81CA276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6BC2F-6304-B228-87CD-7BC5F20AC3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FA402E-282B-A846-F1D8-4F658C7B5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17EA1D-A938-BDCA-6D8D-05B7EDBA1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607793-47FD-4DAA-DBC7-92BD86892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81DF23-653F-EB8F-260A-751264E87D94}"/>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8" name="Footer Placeholder 7">
            <a:extLst>
              <a:ext uri="{FF2B5EF4-FFF2-40B4-BE49-F238E27FC236}">
                <a16:creationId xmlns:a16="http://schemas.microsoft.com/office/drawing/2014/main" id="{E5A96E0A-94C9-9871-C691-4B97939F93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B4D41-F0A6-EB5E-67BB-485EEDA5F875}"/>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224925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874A-635B-91EB-7BCA-F4E675D688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B2A774-A3D8-D3C3-3C26-8B45D5F2B1E8}"/>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4" name="Footer Placeholder 3">
            <a:extLst>
              <a:ext uri="{FF2B5EF4-FFF2-40B4-BE49-F238E27FC236}">
                <a16:creationId xmlns:a16="http://schemas.microsoft.com/office/drawing/2014/main" id="{9166B071-81EE-6932-C9CA-4309A488C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B77372-A7BC-F772-06CD-1F0DEDAF78BC}"/>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54029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1014C-9140-E30F-92EF-15D9C629EA9F}"/>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3" name="Footer Placeholder 2">
            <a:extLst>
              <a:ext uri="{FF2B5EF4-FFF2-40B4-BE49-F238E27FC236}">
                <a16:creationId xmlns:a16="http://schemas.microsoft.com/office/drawing/2014/main" id="{9578F21C-5B81-FF2F-848D-768D0E36B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B453B0-7A67-CCAD-2C9F-D55A578C2B6B}"/>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07578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9696-37A3-9234-5751-B557D2B61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2AB59-3E5A-3112-24B6-7B53A83EA7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F81B3A-5A8D-AE38-9989-18D3869F1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281A42-D74E-3992-5F89-969F06831086}"/>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6" name="Footer Placeholder 5">
            <a:extLst>
              <a:ext uri="{FF2B5EF4-FFF2-40B4-BE49-F238E27FC236}">
                <a16:creationId xmlns:a16="http://schemas.microsoft.com/office/drawing/2014/main" id="{0A859AD9-2865-4295-901D-B27AC6AE7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BBFFC-A484-EA12-13B9-460A2FD9638E}"/>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101530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E3AD-2A54-4807-DC89-D2E1E81F0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3E887D-31E1-E5E3-3098-8038CC578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E3DB79-0B35-B20B-9C73-4CB788DF8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C855E-D0F5-5585-EF32-A7B9D413261E}"/>
              </a:ext>
            </a:extLst>
          </p:cNvPr>
          <p:cNvSpPr>
            <a:spLocks noGrp="1"/>
          </p:cNvSpPr>
          <p:nvPr>
            <p:ph type="dt" sz="half" idx="10"/>
          </p:nvPr>
        </p:nvSpPr>
        <p:spPr/>
        <p:txBody>
          <a:bodyPr/>
          <a:lstStyle/>
          <a:p>
            <a:fld id="{317EEA0C-0024-4D5A-B433-7CA3FBCBDC49}" type="datetimeFigureOut">
              <a:rPr lang="en-US" smtClean="0"/>
              <a:t>2/9/2023</a:t>
            </a:fld>
            <a:endParaRPr lang="en-US"/>
          </a:p>
        </p:txBody>
      </p:sp>
      <p:sp>
        <p:nvSpPr>
          <p:cNvPr id="6" name="Footer Placeholder 5">
            <a:extLst>
              <a:ext uri="{FF2B5EF4-FFF2-40B4-BE49-F238E27FC236}">
                <a16:creationId xmlns:a16="http://schemas.microsoft.com/office/drawing/2014/main" id="{220ABC91-8FE6-8F05-093D-CAEA01504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735E63-EEDD-4DE1-D685-B4247EC465D5}"/>
              </a:ext>
            </a:extLst>
          </p:cNvPr>
          <p:cNvSpPr>
            <a:spLocks noGrp="1"/>
          </p:cNvSpPr>
          <p:nvPr>
            <p:ph type="sldNum" sz="quarter" idx="12"/>
          </p:nvPr>
        </p:nvSpPr>
        <p:spPr/>
        <p:txBody>
          <a:bodyPr/>
          <a:lstStyle/>
          <a:p>
            <a:fld id="{8CA9AA5E-C989-401B-8B8F-B7E9B80F4AE8}" type="slidenum">
              <a:rPr lang="en-US" smtClean="0"/>
              <a:t>‹#›</a:t>
            </a:fld>
            <a:endParaRPr lang="en-US"/>
          </a:p>
        </p:txBody>
      </p:sp>
    </p:spTree>
    <p:extLst>
      <p:ext uri="{BB962C8B-B14F-4D97-AF65-F5344CB8AC3E}">
        <p14:creationId xmlns:p14="http://schemas.microsoft.com/office/powerpoint/2010/main" val="337339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5E0273-1CDA-68C3-C801-9806E7B15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BDFC95-49B1-501C-E5B0-CEBEA3FD8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21DF8-BE64-A9A2-6C17-5690E062E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EEA0C-0024-4D5A-B433-7CA3FBCBDC49}" type="datetimeFigureOut">
              <a:rPr lang="en-US" smtClean="0"/>
              <a:t>2/9/2023</a:t>
            </a:fld>
            <a:endParaRPr lang="en-US"/>
          </a:p>
        </p:txBody>
      </p:sp>
      <p:sp>
        <p:nvSpPr>
          <p:cNvPr id="5" name="Footer Placeholder 4">
            <a:extLst>
              <a:ext uri="{FF2B5EF4-FFF2-40B4-BE49-F238E27FC236}">
                <a16:creationId xmlns:a16="http://schemas.microsoft.com/office/drawing/2014/main" id="{4CD2A2AB-1E09-2FF4-BDC8-9FB3D086D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1E8C64-3460-AFBE-B3AA-AE1C70D7B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9AA5E-C989-401B-8B8F-B7E9B80F4AE8}" type="slidenum">
              <a:rPr lang="en-US" smtClean="0"/>
              <a:t>‹#›</a:t>
            </a:fld>
            <a:endParaRPr lang="en-US"/>
          </a:p>
        </p:txBody>
      </p:sp>
    </p:spTree>
    <p:extLst>
      <p:ext uri="{BB962C8B-B14F-4D97-AF65-F5344CB8AC3E}">
        <p14:creationId xmlns:p14="http://schemas.microsoft.com/office/powerpoint/2010/main" val="895526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0.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1.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png"/><Relationship Id="rId5" Type="http://schemas.openxmlformats.org/officeDocument/2006/relationships/tags" Target="../tags/tag8.xml"/><Relationship Id="rId10" Type="http://schemas.openxmlformats.org/officeDocument/2006/relationships/image" Target="../media/image1.png"/><Relationship Id="rId4" Type="http://schemas.openxmlformats.org/officeDocument/2006/relationships/tags" Target="../tags/tag7.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8.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png"/><Relationship Id="rId7"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2.png"/><Relationship Id="rId7"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png"/><Relationship Id="rId7"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png"/><Relationship Id="rId7"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2.png"/><Relationship Id="rId7"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png"/><Relationship Id="rId7"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png"/><Relationship Id="rId7"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1.png"/><Relationship Id="rId7"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2.png"/><Relationship Id="rId7"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png"/><Relationship Id="rId7" Type="http://schemas.openxmlformats.org/officeDocument/2006/relationships/image" Target="../media/image7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1.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2.png"/><Relationship Id="rId7" Type="http://schemas.openxmlformats.org/officeDocument/2006/relationships/image" Target="../media/image8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6.jpeg"/><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a:extLst>
              <a:ext uri="{FF2B5EF4-FFF2-40B4-BE49-F238E27FC236}">
                <a16:creationId xmlns:a16="http://schemas.microsoft.com/office/drawing/2014/main" id="{4C79832A-A0DA-EB7A-CB92-F7B07C62C2DD}"/>
              </a:ext>
            </a:extLst>
          </p:cNvPr>
          <p:cNvGrpSpPr/>
          <p:nvPr/>
        </p:nvGrpSpPr>
        <p:grpSpPr>
          <a:xfrm>
            <a:off x="-103213" y="-426268"/>
            <a:ext cx="12305846" cy="7413895"/>
            <a:chOff x="-103213" y="-426268"/>
            <a:chExt cx="12305846" cy="7413895"/>
          </a:xfrm>
        </p:grpSpPr>
        <p:pic>
          <p:nvPicPr>
            <p:cNvPr id="9" name="图片 2">
              <a:extLst>
                <a:ext uri="{FF2B5EF4-FFF2-40B4-BE49-F238E27FC236}">
                  <a16:creationId xmlns:a16="http://schemas.microsoft.com/office/drawing/2014/main" id="{1DC78C1D-7D2B-8A64-6389-2F943DCCE00D}"/>
                </a:ext>
              </a:extLst>
            </p:cNvPr>
            <p:cNvPicPr>
              <a:picLocks noChangeAspect="1"/>
            </p:cNvPicPr>
            <p:nvPr/>
          </p:nvPicPr>
          <p:blipFill rotWithShape="1">
            <a:blip r:embed="rId5">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0" name="图片 3">
              <a:extLst>
                <a:ext uri="{FF2B5EF4-FFF2-40B4-BE49-F238E27FC236}">
                  <a16:creationId xmlns:a16="http://schemas.microsoft.com/office/drawing/2014/main" id="{A4E65557-5D93-6D12-4667-9D8A0DE1B303}"/>
                </a:ext>
              </a:extLst>
            </p:cNvPr>
            <p:cNvPicPr>
              <a:picLocks noChangeAspect="1"/>
            </p:cNvPicPr>
            <p:nvPr/>
          </p:nvPicPr>
          <p:blipFill rotWithShape="1">
            <a:blip r:embed="rId5">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1" name="图片 4">
              <a:extLst>
                <a:ext uri="{FF2B5EF4-FFF2-40B4-BE49-F238E27FC236}">
                  <a16:creationId xmlns:a16="http://schemas.microsoft.com/office/drawing/2014/main" id="{D50FAF73-35AE-9FBB-EBA1-663254D66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2" name="图片 5">
              <a:extLst>
                <a:ext uri="{FF2B5EF4-FFF2-40B4-BE49-F238E27FC236}">
                  <a16:creationId xmlns:a16="http://schemas.microsoft.com/office/drawing/2014/main" id="{EA0F9DAE-294D-6408-58F3-061C91C79169}"/>
                </a:ext>
              </a:extLst>
            </p:cNvPr>
            <p:cNvPicPr>
              <a:picLocks noChangeAspect="1"/>
            </p:cNvPicPr>
            <p:nvPr/>
          </p:nvPicPr>
          <p:blipFill rotWithShape="1">
            <a:blip r:embed="rId6">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14" name="PA_圆角矩形 15">
            <a:extLst>
              <a:ext uri="{FF2B5EF4-FFF2-40B4-BE49-F238E27FC236}">
                <a16:creationId xmlns:a16="http://schemas.microsoft.com/office/drawing/2014/main" id="{FA3D23B3-3A76-8F7B-0A06-F71458DF2382}"/>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A_库_图片 2">
            <a:extLst>
              <a:ext uri="{FF2B5EF4-FFF2-40B4-BE49-F238E27FC236}">
                <a16:creationId xmlns:a16="http://schemas.microsoft.com/office/drawing/2014/main" id="{4E7EDC50-6A78-FFDA-2CA6-C1F91B0DC9C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752590" y="21993"/>
            <a:ext cx="9349327" cy="6965634"/>
          </a:xfrm>
          <a:prstGeom prst="rect">
            <a:avLst/>
          </a:prstGeom>
        </p:spPr>
      </p:pic>
      <p:sp>
        <p:nvSpPr>
          <p:cNvPr id="17" name="PA_库_文本框 18">
            <a:extLst>
              <a:ext uri="{FF2B5EF4-FFF2-40B4-BE49-F238E27FC236}">
                <a16:creationId xmlns:a16="http://schemas.microsoft.com/office/drawing/2014/main" id="{B4B49900-2403-170D-17C5-D01E130B8D19}"/>
              </a:ext>
            </a:extLst>
          </p:cNvPr>
          <p:cNvSpPr txBox="1"/>
          <p:nvPr>
            <p:custDataLst>
              <p:tags r:id="rId3"/>
            </p:custDataLst>
          </p:nvPr>
        </p:nvSpPr>
        <p:spPr>
          <a:xfrm>
            <a:off x="787694" y="2074931"/>
            <a:ext cx="6403741" cy="1938992"/>
          </a:xfrm>
          <a:prstGeom prst="rect">
            <a:avLst/>
          </a:prstGeom>
          <a:noFill/>
        </p:spPr>
        <p:txBody>
          <a:bodyPr wrap="none" rtlCol="0">
            <a:spAutoFit/>
          </a:bodyPr>
          <a:lstStyle/>
          <a:p>
            <a:r>
              <a:rPr lang="en-US" altLang="zh-CN" sz="6000" b="1" i="1" dirty="0">
                <a:solidFill>
                  <a:schemeClr val="bg1"/>
                </a:solidFill>
                <a:latin typeface="Arial Black" panose="020B0A04020102020204" pitchFamily="34" charset="0"/>
                <a:ea typeface="汉仪良品线简" panose="00020600040101010101" pitchFamily="18" charset="-122"/>
                <a:cs typeface="Helvetica" panose="020B0604020202020204" pitchFamily="34" charset="0"/>
              </a:rPr>
              <a:t>SPENDING </a:t>
            </a:r>
            <a:br>
              <a:rPr lang="en-US" altLang="zh-CN" sz="6000" b="1" i="1" dirty="0">
                <a:solidFill>
                  <a:schemeClr val="bg1"/>
                </a:solidFill>
                <a:latin typeface="Arial Black" panose="020B0A04020102020204" pitchFamily="34" charset="0"/>
                <a:ea typeface="汉仪良品线简" panose="00020600040101010101" pitchFamily="18" charset="-122"/>
                <a:cs typeface="Helvetica" panose="020B0604020202020204" pitchFamily="34" charset="0"/>
              </a:rPr>
            </a:br>
            <a:r>
              <a:rPr lang="en-US" altLang="zh-CN" sz="6000" b="1" i="1" dirty="0">
                <a:solidFill>
                  <a:schemeClr val="bg1"/>
                </a:solidFill>
                <a:latin typeface="Arial Black" panose="020B0A04020102020204" pitchFamily="34" charset="0"/>
                <a:ea typeface="汉仪良品线简" panose="00020600040101010101" pitchFamily="18" charset="-122"/>
                <a:cs typeface="Helvetica" panose="020B0604020202020204" pitchFamily="34" charset="0"/>
              </a:rPr>
              <a:t>MANAGEMENT</a:t>
            </a:r>
          </a:p>
        </p:txBody>
      </p:sp>
    </p:spTree>
    <p:extLst>
      <p:ext uri="{BB962C8B-B14F-4D97-AF65-F5344CB8AC3E}">
        <p14:creationId xmlns:p14="http://schemas.microsoft.com/office/powerpoint/2010/main" val="35586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1+#ppt_w/2"/>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set>
                                      <p:cBhvr>
                                        <p:cTn id="13" dur="1" fill="hold">
                                          <p:stCondLst>
                                            <p:cond delay="0"/>
                                          </p:stCondLst>
                                        </p:cTn>
                                        <p:tgtEl>
                                          <p:spTgt spid="17"/>
                                        </p:tgtEl>
                                        <p:attrNameLst>
                                          <p:attrName>style.visibility</p:attrName>
                                        </p:attrNameLst>
                                      </p:cBhvr>
                                      <p:to>
                                        <p:strVal val="visible"/>
                                      </p:to>
                                    </p:set>
                                    <p:anim to="" calcmode="lin" valueType="num">
                                      <p:cBhvr>
                                        <p:cTn id="14" dur="1500" fill="hold">
                                          <p:stCondLst>
                                            <p:cond delay="0"/>
                                          </p:stCondLst>
                                        </p:cTn>
                                        <p:tgtEl>
                                          <p:spTgt spid="17"/>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17"/>
                                        </p:tgtEl>
                                        <p:attrNameLst>
                                          <p:attrName>ppt_h</p:attrName>
                                        </p:attrNameLst>
                                      </p:cBhvr>
                                      <p:tavLst>
                                        <p:tav tm="0">
                                          <p:val>
                                            <p:strVal val="0"/>
                                          </p:val>
                                        </p:tav>
                                        <p:tav tm="100000">
                                          <p:val>
                                            <p:strVal val="#ppt_h"/>
                                          </p:val>
                                        </p:tav>
                                      </p:tavLst>
                                    </p:anim>
                                    <p:animEffect filter="fade">
                                      <p:cBhvr>
                                        <p:cTn id="16" dur="1500">
                                          <p:stCondLst>
                                            <p:cond delay="0"/>
                                          </p:stCondLst>
                                        </p:cTn>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9">
            <a:extLst>
              <a:ext uri="{FF2B5EF4-FFF2-40B4-BE49-F238E27FC236}">
                <a16:creationId xmlns:a16="http://schemas.microsoft.com/office/drawing/2014/main" id="{9E552BDD-1AE5-4656-964A-BA8A7DC54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4764" y="186759"/>
            <a:ext cx="7959363" cy="5842017"/>
          </a:xfrm>
          <a:prstGeom prst="rect">
            <a:avLst/>
          </a:prstGeom>
        </p:spPr>
      </p:pic>
      <p:sp>
        <p:nvSpPr>
          <p:cNvPr id="4" name="TextBox 3">
            <a:extLst>
              <a:ext uri="{FF2B5EF4-FFF2-40B4-BE49-F238E27FC236}">
                <a16:creationId xmlns:a16="http://schemas.microsoft.com/office/drawing/2014/main" id="{325A1303-9393-28F2-E5F9-06099C699F92}"/>
              </a:ext>
            </a:extLst>
          </p:cNvPr>
          <p:cNvSpPr txBox="1"/>
          <p:nvPr/>
        </p:nvSpPr>
        <p:spPr>
          <a:xfrm>
            <a:off x="-286750" y="2803295"/>
            <a:ext cx="8743854" cy="2262158"/>
          </a:xfrm>
          <a:prstGeom prst="rect">
            <a:avLst/>
          </a:prstGeom>
          <a:noFill/>
        </p:spPr>
        <p:txBody>
          <a:bodyPr wrap="square" rtlCol="0">
            <a:spAutoFit/>
          </a:bodyPr>
          <a:lstStyle/>
          <a:p>
            <a:pPr algn="ctr"/>
            <a:r>
              <a:rPr lang="en-US" sz="4800" b="1" dirty="0">
                <a:solidFill>
                  <a:schemeClr val="bg1"/>
                </a:solidFill>
                <a:latin typeface="Helvetica" panose="020B0604020202020204" pitchFamily="34" charset="0"/>
                <a:cs typeface="Helvetica" panose="020B0604020202020204" pitchFamily="34" charset="0"/>
              </a:rPr>
              <a:t>IV . </a:t>
            </a:r>
            <a:r>
              <a:rPr lang="en-US" sz="4800" b="1" dirty="0" err="1">
                <a:solidFill>
                  <a:schemeClr val="bg1"/>
                </a:solidFill>
                <a:latin typeface="Helvetica" panose="020B0604020202020204" pitchFamily="34" charset="0"/>
                <a:cs typeface="Helvetica" panose="020B0604020202020204" pitchFamily="34" charset="0"/>
              </a:rPr>
              <a:t>Xác</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định</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yêu</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cầu</a:t>
            </a:r>
            <a:r>
              <a:rPr lang="en-US" sz="4800" b="1" dirty="0">
                <a:solidFill>
                  <a:schemeClr val="bg1"/>
                </a:solidFill>
                <a:latin typeface="Helvetica" panose="020B0604020202020204" pitchFamily="34" charset="0"/>
                <a:cs typeface="Helvetica" panose="020B0604020202020204" pitchFamily="34" charset="0"/>
              </a:rPr>
              <a:t> </a:t>
            </a:r>
          </a:p>
          <a:p>
            <a:pPr algn="ctr"/>
            <a:r>
              <a:rPr lang="en-US" sz="4800" b="1" dirty="0" err="1">
                <a:solidFill>
                  <a:schemeClr val="bg1"/>
                </a:solidFill>
                <a:latin typeface="Helvetica" panose="020B0604020202020204" pitchFamily="34" charset="0"/>
                <a:cs typeface="Helvetica" panose="020B0604020202020204" pitchFamily="34" charset="0"/>
              </a:rPr>
              <a:t>và</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mô</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hình</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hóa</a:t>
            </a:r>
            <a:r>
              <a:rPr lang="en-US" sz="4800" b="1" dirty="0">
                <a:solidFill>
                  <a:schemeClr val="bg1"/>
                </a:solidFill>
                <a:latin typeface="Helvetica" panose="020B0604020202020204" pitchFamily="34" charset="0"/>
                <a:cs typeface="Helvetica" panose="020B0604020202020204" pitchFamily="34" charset="0"/>
              </a:rPr>
              <a:t> </a:t>
            </a:r>
          </a:p>
          <a:p>
            <a:pPr algn="ctr"/>
            <a:endParaRPr lang="en-US" sz="45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0274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5">
            <a:extLst>
              <a:ext uri="{FF2B5EF4-FFF2-40B4-BE49-F238E27FC236}">
                <a16:creationId xmlns:a16="http://schemas.microsoft.com/office/drawing/2014/main" id="{7E3BF256-9256-2F20-CB71-AAC2F0ED0103}"/>
              </a:ext>
            </a:extLst>
          </p:cNvPr>
          <p:cNvSpPr/>
          <p:nvPr/>
        </p:nvSpPr>
        <p:spPr>
          <a:xfrm>
            <a:off x="12157908" y="403773"/>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rPr>
              <a:t>9</a:t>
            </a:r>
          </a:p>
        </p:txBody>
      </p:sp>
      <p:sp>
        <p:nvSpPr>
          <p:cNvPr id="2" name="TextBox 1">
            <a:extLst>
              <a:ext uri="{FF2B5EF4-FFF2-40B4-BE49-F238E27FC236}">
                <a16:creationId xmlns:a16="http://schemas.microsoft.com/office/drawing/2014/main" id="{D917A972-9E0B-0422-64E4-EE7EC62412DB}"/>
              </a:ext>
            </a:extLst>
          </p:cNvPr>
          <p:cNvSpPr txBox="1"/>
          <p:nvPr/>
        </p:nvSpPr>
        <p:spPr>
          <a:xfrm>
            <a:off x="365935" y="525892"/>
            <a:ext cx="6168604"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IV . </a:t>
            </a:r>
            <a:r>
              <a:rPr lang="en-US" sz="2500" b="1" dirty="0" err="1">
                <a:solidFill>
                  <a:schemeClr val="bg1"/>
                </a:solidFill>
                <a:latin typeface="Helvetica" panose="020B0604020202020204" pitchFamily="34" charset="0"/>
                <a:cs typeface="Helvetica" panose="020B0604020202020204" pitchFamily="34" charset="0"/>
              </a:rPr>
              <a:t>Xác</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định</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yêu</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cầu</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và</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mô</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hình</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hóa</a:t>
            </a:r>
            <a:r>
              <a:rPr lang="en-US" sz="2500" b="1" dirty="0">
                <a:solidFill>
                  <a:schemeClr val="bg1"/>
                </a:solidFill>
                <a:latin typeface="Helvetica" panose="020B0604020202020204" pitchFamily="34" charset="0"/>
                <a:cs typeface="Helvetica" panose="020B0604020202020204" pitchFamily="34" charset="0"/>
              </a:rPr>
              <a:t> </a:t>
            </a:r>
          </a:p>
        </p:txBody>
      </p:sp>
      <p:sp>
        <p:nvSpPr>
          <p:cNvPr id="3" name="TextBox 2">
            <a:extLst>
              <a:ext uri="{FF2B5EF4-FFF2-40B4-BE49-F238E27FC236}">
                <a16:creationId xmlns:a16="http://schemas.microsoft.com/office/drawing/2014/main" id="{C84B354F-1E44-C671-4873-510B08AE422A}"/>
              </a:ext>
            </a:extLst>
          </p:cNvPr>
          <p:cNvSpPr txBox="1"/>
          <p:nvPr/>
        </p:nvSpPr>
        <p:spPr>
          <a:xfrm>
            <a:off x="863567" y="1002946"/>
            <a:ext cx="2952653"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4.1  </a:t>
            </a:r>
            <a:r>
              <a:rPr lang="en-US" sz="2000" b="1" dirty="0" err="1">
                <a:solidFill>
                  <a:schemeClr val="bg1"/>
                </a:solidFill>
                <a:latin typeface="Helvetica" panose="020B0604020202020204" pitchFamily="34" charset="0"/>
                <a:cs typeface="Helvetica" panose="020B0604020202020204" pitchFamily="34" charset="0"/>
              </a:rPr>
              <a:t>Xác</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định</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yêu</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cầu</a:t>
            </a:r>
            <a:endParaRPr lang="en-US" sz="2000" b="1" dirty="0">
              <a:solidFill>
                <a:schemeClr val="bg1"/>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91699B52-F3B8-1524-4543-09D8F2316C72}"/>
              </a:ext>
            </a:extLst>
          </p:cNvPr>
          <p:cNvSpPr txBox="1"/>
          <p:nvPr/>
        </p:nvSpPr>
        <p:spPr>
          <a:xfrm>
            <a:off x="1369266" y="1480000"/>
            <a:ext cx="9986089" cy="4555093"/>
          </a:xfrm>
          <a:prstGeom prst="rect">
            <a:avLst/>
          </a:prstGeom>
          <a:noFill/>
        </p:spPr>
        <p:txBody>
          <a:bodyPr wrap="square">
            <a:spAutoFit/>
          </a:bodyPr>
          <a:lstStyle/>
          <a:p>
            <a:pPr marL="342900" indent="-342900">
              <a:spcBef>
                <a:spcPts val="600"/>
              </a:spcBef>
              <a:buFont typeface="+mj-lt"/>
              <a:buAutoNum type="arabicPeriod"/>
            </a:pPr>
            <a:r>
              <a:rPr lang="vi-VN" sz="2000" dirty="0">
                <a:solidFill>
                  <a:schemeClr val="accent4">
                    <a:lumMod val="40000"/>
                    <a:lumOff val="60000"/>
                  </a:schemeClr>
                </a:solidFill>
              </a:rPr>
              <a:t>Đăng ký, đăng nhập.</a:t>
            </a:r>
          </a:p>
          <a:p>
            <a:pPr marL="342900" indent="-342900">
              <a:spcBef>
                <a:spcPts val="600"/>
              </a:spcBef>
              <a:buFont typeface="+mj-lt"/>
              <a:buAutoNum type="arabicPeriod"/>
            </a:pPr>
            <a:r>
              <a:rPr lang="vi-VN" sz="2000" dirty="0">
                <a:solidFill>
                  <a:schemeClr val="accent4">
                    <a:lumMod val="40000"/>
                    <a:lumOff val="60000"/>
                  </a:schemeClr>
                </a:solidFill>
              </a:rPr>
              <a:t>Xác thực email khi đăng ký tài khoản.</a:t>
            </a:r>
          </a:p>
          <a:p>
            <a:pPr marL="342900" indent="-342900">
              <a:spcBef>
                <a:spcPts val="600"/>
              </a:spcBef>
              <a:buFont typeface="+mj-lt"/>
              <a:buAutoNum type="arabicPeriod"/>
            </a:pPr>
            <a:r>
              <a:rPr lang="vi-VN" sz="2000" dirty="0">
                <a:solidFill>
                  <a:schemeClr val="accent4">
                    <a:lumMod val="40000"/>
                    <a:lumOff val="60000"/>
                  </a:schemeClr>
                </a:solidFill>
              </a:rPr>
              <a:t>Người sử dụng có thể lưu lại các thông tin chi tiêu hàng ngày. Các thông tin lưu trữ cho một phần chi tiêu bao gồm: thời gian, lý do, mục chi tiêu, hình ảnh liên quan....</a:t>
            </a:r>
          </a:p>
          <a:p>
            <a:pPr marL="342900" indent="-342900">
              <a:spcBef>
                <a:spcPts val="600"/>
              </a:spcBef>
              <a:buFont typeface="+mj-lt"/>
              <a:buAutoNum type="arabicPeriod"/>
            </a:pPr>
            <a:r>
              <a:rPr lang="vi-VN" sz="2000" dirty="0">
                <a:solidFill>
                  <a:schemeClr val="accent4">
                    <a:lumMod val="40000"/>
                    <a:lumOff val="60000"/>
                  </a:schemeClr>
                </a:solidFill>
              </a:rPr>
              <a:t>Thêm, xem, chỉnh sửa, xóa chi tiêu.</a:t>
            </a:r>
          </a:p>
          <a:p>
            <a:pPr marL="342900" indent="-342900">
              <a:spcBef>
                <a:spcPts val="600"/>
              </a:spcBef>
              <a:buFont typeface="+mj-lt"/>
              <a:buAutoNum type="arabicPeriod"/>
            </a:pPr>
            <a:r>
              <a:rPr lang="vi-VN" sz="2000" dirty="0">
                <a:solidFill>
                  <a:schemeClr val="accent4">
                    <a:lumMod val="40000"/>
                    <a:lumOff val="60000"/>
                  </a:schemeClr>
                </a:solidFill>
              </a:rPr>
              <a:t>Có phần thống kê, đánh giá theo các khoảng thời gian nhất định.</a:t>
            </a:r>
          </a:p>
          <a:p>
            <a:pPr marL="342900" indent="-342900">
              <a:spcBef>
                <a:spcPts val="600"/>
              </a:spcBef>
              <a:buFont typeface="+mj-lt"/>
              <a:buAutoNum type="arabicPeriod"/>
            </a:pPr>
            <a:r>
              <a:rPr lang="vi-VN" sz="2000" dirty="0">
                <a:solidFill>
                  <a:schemeClr val="accent4">
                    <a:lumMod val="40000"/>
                    <a:lumOff val="60000"/>
                  </a:schemeClr>
                </a:solidFill>
              </a:rPr>
              <a:t>Các danh mục chi tiêu có thể được tạo ra bởi một người dùng một cách linh hoạt.</a:t>
            </a:r>
          </a:p>
          <a:p>
            <a:pPr marL="342900" indent="-342900">
              <a:spcBef>
                <a:spcPts val="600"/>
              </a:spcBef>
              <a:buFont typeface="+mj-lt"/>
              <a:buAutoNum type="arabicPeriod"/>
            </a:pPr>
            <a:r>
              <a:rPr lang="vi-VN" sz="2000" dirty="0">
                <a:solidFill>
                  <a:schemeClr val="accent4">
                    <a:lumMod val="40000"/>
                    <a:lumOff val="60000"/>
                  </a:schemeClr>
                </a:solidFill>
              </a:rPr>
              <a:t>Có chức năng tìm kiếm theo tên, ngày tháng, mô tả....</a:t>
            </a:r>
          </a:p>
          <a:p>
            <a:pPr marL="342900" indent="-342900">
              <a:spcBef>
                <a:spcPts val="600"/>
              </a:spcBef>
              <a:buFont typeface="+mj-lt"/>
              <a:buAutoNum type="arabicPeriod"/>
            </a:pPr>
            <a:r>
              <a:rPr lang="vi-VN" sz="2000" dirty="0">
                <a:solidFill>
                  <a:schemeClr val="accent4">
                    <a:lumMod val="40000"/>
                    <a:lumOff val="60000"/>
                  </a:schemeClr>
                </a:solidFill>
              </a:rPr>
              <a:t>Có chức năng thay đổi thông tin người dùng.</a:t>
            </a:r>
          </a:p>
          <a:p>
            <a:pPr marL="342900" indent="-342900">
              <a:spcBef>
                <a:spcPts val="600"/>
              </a:spcBef>
              <a:buFont typeface="+mj-lt"/>
              <a:buAutoNum type="arabicPeriod"/>
            </a:pPr>
            <a:r>
              <a:rPr lang="vi-VN" sz="2000" dirty="0">
                <a:solidFill>
                  <a:schemeClr val="accent4">
                    <a:lumMod val="40000"/>
                    <a:lumOff val="60000"/>
                  </a:schemeClr>
                </a:solidFill>
              </a:rPr>
              <a:t>Có chức năng quên mật khẩu, thay đổi mật khẩu.</a:t>
            </a:r>
          </a:p>
          <a:p>
            <a:pPr marL="342900" indent="-342900">
              <a:spcBef>
                <a:spcPts val="600"/>
              </a:spcBef>
              <a:buFont typeface="+mj-lt"/>
              <a:buAutoNum type="arabicPeriod"/>
            </a:pPr>
            <a:r>
              <a:rPr lang="vi-VN" sz="2000" dirty="0">
                <a:solidFill>
                  <a:schemeClr val="accent4">
                    <a:lumMod val="40000"/>
                    <a:lumOff val="60000"/>
                  </a:schemeClr>
                </a:solidFill>
              </a:rPr>
              <a:t> Có thể thay đổi ngôn ngữ.</a:t>
            </a:r>
          </a:p>
          <a:p>
            <a:pPr marL="342900" indent="-342900">
              <a:spcBef>
                <a:spcPts val="600"/>
              </a:spcBef>
              <a:buFont typeface="+mj-lt"/>
              <a:buAutoNum type="arabicPeriod"/>
            </a:pPr>
            <a:r>
              <a:rPr lang="vi-VN" sz="2000" dirty="0">
                <a:solidFill>
                  <a:schemeClr val="accent4">
                    <a:lumMod val="40000"/>
                    <a:lumOff val="60000"/>
                  </a:schemeClr>
                </a:solidFill>
              </a:rPr>
              <a:t> Đồng bộ dữ liệu tài khoản trên mọi thiết bị đăng nhập.</a:t>
            </a:r>
          </a:p>
        </p:txBody>
      </p:sp>
      <p:sp>
        <p:nvSpPr>
          <p:cNvPr id="9" name="Oval 8">
            <a:extLst>
              <a:ext uri="{FF2B5EF4-FFF2-40B4-BE49-F238E27FC236}">
                <a16:creationId xmlns:a16="http://schemas.microsoft.com/office/drawing/2014/main" id="{C398DC91-6B0F-0F20-CB00-BA5A6DD6F142}"/>
              </a:ext>
            </a:extLst>
          </p:cNvPr>
          <p:cNvSpPr/>
          <p:nvPr/>
        </p:nvSpPr>
        <p:spPr>
          <a:xfrm>
            <a:off x="12157908" y="403773"/>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b="1" dirty="0">
                <a:solidFill>
                  <a:schemeClr val="tx2">
                    <a:lumMod val="75000"/>
                  </a:schemeClr>
                </a:solidFill>
                <a:latin typeface="Noto Sans" panose="020B0502040504020204" pitchFamily="34"/>
                <a:ea typeface="Noto Sans" panose="020B0502040504020204" pitchFamily="34"/>
                <a:cs typeface="Noto Sans" panose="020B0502040504020204" pitchFamily="34"/>
              </a:rPr>
              <a:t>11</a:t>
            </a:r>
            <a:endPar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3120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fade">
                                      <p:cBhvr>
                                        <p:cTn id="38" dur="500"/>
                                        <p:tgtEl>
                                          <p:spTgt spid="8">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500"/>
                                        <p:tgtEl>
                                          <p:spTgt spid="8">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animEffect transition="in" filter="fade">
                                      <p:cBhvr>
                                        <p:cTn id="48" dur="500"/>
                                        <p:tgtEl>
                                          <p:spTgt spid="8">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animEffect transition="in" filter="fade">
                                      <p:cBhvr>
                                        <p:cTn id="53" dur="500"/>
                                        <p:tgtEl>
                                          <p:spTgt spid="8">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txEl>
                                              <p:pRg st="9" end="9"/>
                                            </p:txEl>
                                          </p:spTgt>
                                        </p:tgtEl>
                                        <p:attrNameLst>
                                          <p:attrName>style.visibility</p:attrName>
                                        </p:attrNameLst>
                                      </p:cBhvr>
                                      <p:to>
                                        <p:strVal val="visible"/>
                                      </p:to>
                                    </p:set>
                                    <p:animEffect transition="in" filter="fade">
                                      <p:cBhvr>
                                        <p:cTn id="58" dur="500"/>
                                        <p:tgtEl>
                                          <p:spTgt spid="8">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
                                            <p:txEl>
                                              <p:pRg st="10" end="10"/>
                                            </p:txEl>
                                          </p:spTgt>
                                        </p:tgtEl>
                                        <p:attrNameLst>
                                          <p:attrName>style.visibility</p:attrName>
                                        </p:attrNameLst>
                                      </p:cBhvr>
                                      <p:to>
                                        <p:strVal val="visible"/>
                                      </p:to>
                                    </p:set>
                                    <p:animEffect transition="in" filter="fade">
                                      <p:cBhvr>
                                        <p:cTn id="63"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B82AEBC6-4CDF-45DD-5B2A-9AE31701CD78}"/>
              </a:ext>
            </a:extLst>
          </p:cNvPr>
          <p:cNvSpPr txBox="1"/>
          <p:nvPr/>
        </p:nvSpPr>
        <p:spPr>
          <a:xfrm>
            <a:off x="457872" y="525892"/>
            <a:ext cx="6168604"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IV . </a:t>
            </a:r>
            <a:r>
              <a:rPr lang="en-US" sz="2500" b="1" dirty="0" err="1">
                <a:solidFill>
                  <a:schemeClr val="bg1"/>
                </a:solidFill>
                <a:latin typeface="Helvetica" panose="020B0604020202020204" pitchFamily="34" charset="0"/>
                <a:cs typeface="Helvetica" panose="020B0604020202020204" pitchFamily="34" charset="0"/>
              </a:rPr>
              <a:t>Xác</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định</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yêu</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cầu</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và</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mô</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hình</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hóa</a:t>
            </a:r>
            <a:r>
              <a:rPr lang="en-US" sz="2500" b="1" dirty="0">
                <a:solidFill>
                  <a:schemeClr val="bg1"/>
                </a:solidFill>
                <a:latin typeface="Helvetica" panose="020B0604020202020204" pitchFamily="34" charset="0"/>
                <a:cs typeface="Helvetica" panose="020B0604020202020204" pitchFamily="34" charset="0"/>
              </a:rPr>
              <a:t> </a:t>
            </a:r>
          </a:p>
        </p:txBody>
      </p:sp>
      <p:sp>
        <p:nvSpPr>
          <p:cNvPr id="5" name="TextBox 4">
            <a:extLst>
              <a:ext uri="{FF2B5EF4-FFF2-40B4-BE49-F238E27FC236}">
                <a16:creationId xmlns:a16="http://schemas.microsoft.com/office/drawing/2014/main" id="{1D6AE218-7A7C-FCF8-88C6-D439AE3DC8B1}"/>
              </a:ext>
            </a:extLst>
          </p:cNvPr>
          <p:cNvSpPr txBox="1"/>
          <p:nvPr/>
        </p:nvSpPr>
        <p:spPr>
          <a:xfrm>
            <a:off x="955504" y="1002946"/>
            <a:ext cx="3316548"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4.2  </a:t>
            </a:r>
            <a:r>
              <a:rPr lang="en-US" sz="2000" b="1" dirty="0" err="1">
                <a:solidFill>
                  <a:schemeClr val="bg1"/>
                </a:solidFill>
                <a:latin typeface="Helvetica" panose="020B0604020202020204" pitchFamily="34" charset="0"/>
                <a:cs typeface="Helvetica" panose="020B0604020202020204" pitchFamily="34" charset="0"/>
              </a:rPr>
              <a:t>Mô</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hình</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hóa</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yêu</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cầu</a:t>
            </a:r>
            <a:endParaRPr lang="en-US" sz="2000" b="1" dirty="0">
              <a:solidFill>
                <a:schemeClr val="bg1"/>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E9514482-F7DE-210D-21C5-CF060B160600}"/>
              </a:ext>
            </a:extLst>
          </p:cNvPr>
          <p:cNvSpPr txBox="1"/>
          <p:nvPr/>
        </p:nvSpPr>
        <p:spPr>
          <a:xfrm>
            <a:off x="1507858" y="1480000"/>
            <a:ext cx="6134876" cy="4170372"/>
          </a:xfrm>
          <a:prstGeom prst="rect">
            <a:avLst/>
          </a:prstGeom>
          <a:noFill/>
        </p:spPr>
        <p:txBody>
          <a:bodyPr wrap="square">
            <a:spAutoFit/>
          </a:bodyPr>
          <a:lstStyle/>
          <a:p>
            <a:pPr marL="285750" indent="-285750">
              <a:buFont typeface="Wingdings" panose="05000000000000000000" pitchFamily="2" charset="2"/>
              <a:buChar char="Ø"/>
            </a:pPr>
            <a:r>
              <a:rPr lang="vi-VN" sz="2000" dirty="0">
                <a:solidFill>
                  <a:schemeClr val="accent4">
                    <a:lumMod val="40000"/>
                    <a:lumOff val="60000"/>
                  </a:schemeClr>
                </a:solidFill>
              </a:rPr>
              <a:t>Danh sách chức năng</a:t>
            </a:r>
          </a:p>
          <a:p>
            <a:pPr marL="800100" lvl="1" indent="-342900">
              <a:spcBef>
                <a:spcPts val="600"/>
              </a:spcBef>
              <a:buFont typeface="+mj-lt"/>
              <a:buAutoNum type="arabicPeriod"/>
            </a:pPr>
            <a:r>
              <a:rPr lang="vi-VN" sz="2000" dirty="0">
                <a:solidFill>
                  <a:schemeClr val="accent4">
                    <a:lumMod val="40000"/>
                    <a:lumOff val="60000"/>
                  </a:schemeClr>
                </a:solidFill>
              </a:rPr>
              <a:t>Đăng ký, đăng nhập</a:t>
            </a:r>
          </a:p>
          <a:p>
            <a:pPr marL="800100" lvl="1" indent="-342900">
              <a:spcBef>
                <a:spcPts val="600"/>
              </a:spcBef>
              <a:buFont typeface="+mj-lt"/>
              <a:buAutoNum type="arabicPeriod"/>
            </a:pPr>
            <a:r>
              <a:rPr lang="vi-VN" sz="2000" dirty="0">
                <a:solidFill>
                  <a:schemeClr val="accent4">
                    <a:lumMod val="40000"/>
                    <a:lumOff val="60000"/>
                  </a:schemeClr>
                </a:solidFill>
              </a:rPr>
              <a:t>Quên mật khẩu, thay đổi mật khẩu</a:t>
            </a:r>
          </a:p>
          <a:p>
            <a:pPr marL="800100" lvl="1" indent="-342900">
              <a:spcBef>
                <a:spcPts val="600"/>
              </a:spcBef>
              <a:buFont typeface="+mj-lt"/>
              <a:buAutoNum type="arabicPeriod"/>
            </a:pPr>
            <a:r>
              <a:rPr lang="vi-VN" sz="2000" dirty="0">
                <a:solidFill>
                  <a:schemeClr val="accent4">
                    <a:lumMod val="40000"/>
                    <a:lumOff val="60000"/>
                  </a:schemeClr>
                </a:solidFill>
              </a:rPr>
              <a:t>Thêm, sửa, xóa chi tiêu</a:t>
            </a:r>
          </a:p>
          <a:p>
            <a:pPr marL="800100" lvl="1" indent="-342900">
              <a:spcBef>
                <a:spcPts val="600"/>
              </a:spcBef>
              <a:buFont typeface="+mj-lt"/>
              <a:buAutoNum type="arabicPeriod"/>
            </a:pPr>
            <a:r>
              <a:rPr lang="vi-VN" sz="2000" dirty="0">
                <a:solidFill>
                  <a:schemeClr val="accent4">
                    <a:lumMod val="40000"/>
                    <a:lumOff val="60000"/>
                  </a:schemeClr>
                </a:solidFill>
              </a:rPr>
              <a:t>Xem thống kê, báo cáo theo các khoảng thời gian nhất định</a:t>
            </a:r>
          </a:p>
          <a:p>
            <a:pPr marL="800100" lvl="1" indent="-342900">
              <a:spcBef>
                <a:spcPts val="600"/>
              </a:spcBef>
              <a:buFont typeface="+mj-lt"/>
              <a:buAutoNum type="arabicPeriod"/>
            </a:pPr>
            <a:r>
              <a:rPr lang="vi-VN" sz="2000" dirty="0">
                <a:solidFill>
                  <a:schemeClr val="accent4">
                    <a:lumMod val="40000"/>
                    <a:lumOff val="60000"/>
                  </a:schemeClr>
                </a:solidFill>
              </a:rPr>
              <a:t>Thay đổi thông tin cá nhân</a:t>
            </a:r>
          </a:p>
          <a:p>
            <a:pPr marL="800100" lvl="1" indent="-342900">
              <a:spcBef>
                <a:spcPts val="600"/>
              </a:spcBef>
              <a:buFont typeface="+mj-lt"/>
              <a:buAutoNum type="arabicPeriod"/>
            </a:pPr>
            <a:r>
              <a:rPr lang="vi-VN" sz="2000" dirty="0">
                <a:solidFill>
                  <a:schemeClr val="accent4">
                    <a:lumMod val="40000"/>
                    <a:lumOff val="60000"/>
                  </a:schemeClr>
                </a:solidFill>
              </a:rPr>
              <a:t>Thay đổi ngôn ngữ</a:t>
            </a:r>
          </a:p>
          <a:p>
            <a:pPr marL="800100" lvl="1" indent="-342900">
              <a:spcBef>
                <a:spcPts val="600"/>
              </a:spcBef>
              <a:buFont typeface="+mj-lt"/>
              <a:buAutoNum type="arabicPeriod"/>
            </a:pPr>
            <a:r>
              <a:rPr lang="vi-VN" sz="2000" dirty="0">
                <a:solidFill>
                  <a:schemeClr val="accent4">
                    <a:lumMod val="40000"/>
                    <a:lumOff val="60000"/>
                  </a:schemeClr>
                </a:solidFill>
              </a:rPr>
              <a:t>Thay đổi số tiền quản lý</a:t>
            </a:r>
          </a:p>
          <a:p>
            <a:pPr marL="800100" lvl="1" indent="-342900">
              <a:spcBef>
                <a:spcPts val="600"/>
              </a:spcBef>
              <a:buFont typeface="+mj-lt"/>
              <a:buAutoNum type="arabicPeriod"/>
            </a:pPr>
            <a:r>
              <a:rPr lang="vi-VN" sz="2000" dirty="0">
                <a:solidFill>
                  <a:schemeClr val="accent4">
                    <a:lumMod val="40000"/>
                    <a:lumOff val="60000"/>
                  </a:schemeClr>
                </a:solidFill>
              </a:rPr>
              <a:t>Tìm kiếm chi tiêu</a:t>
            </a:r>
          </a:p>
          <a:p>
            <a:pPr marL="800100" lvl="1" indent="-342900">
              <a:spcBef>
                <a:spcPts val="600"/>
              </a:spcBef>
              <a:buFont typeface="+mj-lt"/>
              <a:buAutoNum type="arabicPeriod"/>
            </a:pPr>
            <a:r>
              <a:rPr lang="vi-VN" sz="2000" dirty="0">
                <a:solidFill>
                  <a:schemeClr val="accent4">
                    <a:lumMod val="40000"/>
                    <a:lumOff val="60000"/>
                  </a:schemeClr>
                </a:solidFill>
              </a:rPr>
              <a:t>Xuất dữ liệu chi tiêu</a:t>
            </a:r>
          </a:p>
        </p:txBody>
      </p:sp>
    </p:spTree>
    <p:extLst>
      <p:ext uri="{BB962C8B-B14F-4D97-AF65-F5344CB8AC3E}">
        <p14:creationId xmlns:p14="http://schemas.microsoft.com/office/powerpoint/2010/main" val="172531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Effect transition="in" filter="fade">
                                      <p:cBhvr>
                                        <p:cTn id="31" dur="500"/>
                                        <p:tgtEl>
                                          <p:spTgt spid="10">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9" end="9"/>
                                            </p:txEl>
                                          </p:spTgt>
                                        </p:tgtEl>
                                        <p:attrNameLst>
                                          <p:attrName>style.visibility</p:attrName>
                                        </p:attrNameLst>
                                      </p:cBhvr>
                                      <p:to>
                                        <p:strVal val="visible"/>
                                      </p:to>
                                    </p:set>
                                    <p:animEffect transition="in" filter="fade">
                                      <p:cBhvr>
                                        <p:cTn id="34"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5BCCFD6-812F-4B3A-9CC8-8366FD844B86}"/>
              </a:ext>
            </a:extLst>
          </p:cNvPr>
          <p:cNvGrpSpPr/>
          <p:nvPr/>
        </p:nvGrpSpPr>
        <p:grpSpPr>
          <a:xfrm>
            <a:off x="-113846" y="-427647"/>
            <a:ext cx="12305846" cy="7413895"/>
            <a:chOff x="-103213" y="-426268"/>
            <a:chExt cx="12305846" cy="7413895"/>
          </a:xfrm>
        </p:grpSpPr>
        <p:pic>
          <p:nvPicPr>
            <p:cNvPr id="21" name="图片 20">
              <a:extLst>
                <a:ext uri="{FF2B5EF4-FFF2-40B4-BE49-F238E27FC236}">
                  <a16:creationId xmlns:a16="http://schemas.microsoft.com/office/drawing/2014/main" id="{87FC4464-A840-4022-A538-187727F79A49}"/>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5" name="图片 24">
              <a:extLst>
                <a:ext uri="{FF2B5EF4-FFF2-40B4-BE49-F238E27FC236}">
                  <a16:creationId xmlns:a16="http://schemas.microsoft.com/office/drawing/2014/main" id="{1016DB47-4F80-47B8-BDBE-C2EEF62062C2}"/>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26" name="图片 25">
              <a:extLst>
                <a:ext uri="{FF2B5EF4-FFF2-40B4-BE49-F238E27FC236}">
                  <a16:creationId xmlns:a16="http://schemas.microsoft.com/office/drawing/2014/main" id="{2B3BCAB4-5571-4C4F-BE0F-51892D184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27" name="图片 26">
              <a:extLst>
                <a:ext uri="{FF2B5EF4-FFF2-40B4-BE49-F238E27FC236}">
                  <a16:creationId xmlns:a16="http://schemas.microsoft.com/office/drawing/2014/main" id="{85374958-C05A-47E3-9A90-4510625AE09D}"/>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4" name="TextBox 3">
            <a:extLst>
              <a:ext uri="{FF2B5EF4-FFF2-40B4-BE49-F238E27FC236}">
                <a16:creationId xmlns:a16="http://schemas.microsoft.com/office/drawing/2014/main" id="{554E1EAF-807E-9102-C081-D4893FBD9D38}"/>
              </a:ext>
            </a:extLst>
          </p:cNvPr>
          <p:cNvSpPr txBox="1"/>
          <p:nvPr/>
        </p:nvSpPr>
        <p:spPr>
          <a:xfrm>
            <a:off x="71846" y="160103"/>
            <a:ext cx="6168604" cy="446276"/>
          </a:xfrm>
          <a:prstGeom prst="rect">
            <a:avLst/>
          </a:prstGeom>
          <a:noFill/>
        </p:spPr>
        <p:txBody>
          <a:bodyPr wrap="square" rtlCol="0">
            <a:spAutoFit/>
          </a:bodyPr>
          <a:lstStyle/>
          <a:p>
            <a:r>
              <a:rPr lang="en-US" sz="2300" b="1" dirty="0">
                <a:solidFill>
                  <a:schemeClr val="bg1"/>
                </a:solidFill>
                <a:latin typeface="Helvetica" panose="020B0604020202020204" pitchFamily="34" charset="0"/>
                <a:cs typeface="Helvetica" panose="020B0604020202020204" pitchFamily="34" charset="0"/>
              </a:rPr>
              <a:t>IV . </a:t>
            </a:r>
            <a:r>
              <a:rPr lang="en-US" sz="2300" b="1" dirty="0" err="1">
                <a:solidFill>
                  <a:schemeClr val="bg1"/>
                </a:solidFill>
                <a:latin typeface="Helvetica" panose="020B0604020202020204" pitchFamily="34" charset="0"/>
                <a:cs typeface="Helvetica" panose="020B0604020202020204" pitchFamily="34" charset="0"/>
              </a:rPr>
              <a:t>Xác</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định</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yêu</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cầu</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và</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mô</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hình</a:t>
            </a:r>
            <a:r>
              <a:rPr lang="en-US" sz="2300" b="1" dirty="0">
                <a:solidFill>
                  <a:schemeClr val="bg1"/>
                </a:solidFill>
                <a:latin typeface="Helvetica" panose="020B0604020202020204" pitchFamily="34" charset="0"/>
                <a:cs typeface="Helvetica" panose="020B0604020202020204" pitchFamily="34" charset="0"/>
              </a:rPr>
              <a:t> </a:t>
            </a:r>
            <a:r>
              <a:rPr lang="en-US" sz="2300" b="1" dirty="0" err="1">
                <a:solidFill>
                  <a:schemeClr val="bg1"/>
                </a:solidFill>
                <a:latin typeface="Helvetica" panose="020B0604020202020204" pitchFamily="34" charset="0"/>
                <a:cs typeface="Helvetica" panose="020B0604020202020204" pitchFamily="34" charset="0"/>
              </a:rPr>
              <a:t>hóa</a:t>
            </a:r>
            <a:r>
              <a:rPr lang="en-US" sz="2300" b="1" dirty="0">
                <a:solidFill>
                  <a:schemeClr val="bg1"/>
                </a:solidFill>
                <a:latin typeface="Helvetica" panose="020B0604020202020204" pitchFamily="34" charset="0"/>
                <a:cs typeface="Helvetica" panose="020B0604020202020204" pitchFamily="34" charset="0"/>
              </a:rPr>
              <a:t> </a:t>
            </a:r>
          </a:p>
        </p:txBody>
      </p:sp>
      <p:sp>
        <p:nvSpPr>
          <p:cNvPr id="5" name="TextBox 4">
            <a:extLst>
              <a:ext uri="{FF2B5EF4-FFF2-40B4-BE49-F238E27FC236}">
                <a16:creationId xmlns:a16="http://schemas.microsoft.com/office/drawing/2014/main" id="{9CC61F13-9DBD-0B22-7C82-3D625A4FFEF1}"/>
              </a:ext>
            </a:extLst>
          </p:cNvPr>
          <p:cNvSpPr txBox="1"/>
          <p:nvPr/>
        </p:nvSpPr>
        <p:spPr>
          <a:xfrm>
            <a:off x="363532" y="513456"/>
            <a:ext cx="3316548"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4.1  </a:t>
            </a:r>
            <a:r>
              <a:rPr lang="en-US" sz="2000" b="1" dirty="0" err="1">
                <a:solidFill>
                  <a:schemeClr val="bg1"/>
                </a:solidFill>
                <a:latin typeface="Helvetica" panose="020B0604020202020204" pitchFamily="34" charset="0"/>
                <a:cs typeface="Helvetica" panose="020B0604020202020204" pitchFamily="34" charset="0"/>
              </a:rPr>
              <a:t>Mô</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hình</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hóa</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yêu</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cầu</a:t>
            </a:r>
            <a:endParaRPr lang="en-US" sz="2000" b="1" dirty="0">
              <a:solidFill>
                <a:schemeClr val="bg1"/>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D79E03EB-4F3A-1CBB-2E39-6CCEDB9B4A65}"/>
              </a:ext>
            </a:extLst>
          </p:cNvPr>
          <p:cNvSpPr txBox="1"/>
          <p:nvPr/>
        </p:nvSpPr>
        <p:spPr>
          <a:xfrm>
            <a:off x="363532" y="1925593"/>
            <a:ext cx="6134876" cy="400110"/>
          </a:xfrm>
          <a:prstGeom prst="rect">
            <a:avLst/>
          </a:prstGeom>
          <a:noFill/>
        </p:spPr>
        <p:txBody>
          <a:bodyPr wrap="square">
            <a:spAutoFit/>
          </a:bodyPr>
          <a:lstStyle/>
          <a:p>
            <a:pPr marL="285750" indent="-285750">
              <a:buFont typeface="Wingdings" panose="05000000000000000000" pitchFamily="2" charset="2"/>
              <a:buChar char="Ø"/>
            </a:pPr>
            <a:r>
              <a:rPr lang="en-US" sz="2000" dirty="0" err="1">
                <a:solidFill>
                  <a:schemeClr val="accent4">
                    <a:lumMod val="40000"/>
                    <a:lumOff val="60000"/>
                  </a:schemeClr>
                </a:solidFill>
              </a:rPr>
              <a:t>Lược</a:t>
            </a:r>
            <a:r>
              <a:rPr lang="en-US" sz="2000" dirty="0">
                <a:solidFill>
                  <a:schemeClr val="accent4">
                    <a:lumMod val="40000"/>
                    <a:lumOff val="60000"/>
                  </a:schemeClr>
                </a:solidFill>
              </a:rPr>
              <a:t> </a:t>
            </a:r>
            <a:r>
              <a:rPr lang="en-US" sz="2000" dirty="0" err="1">
                <a:solidFill>
                  <a:schemeClr val="accent4">
                    <a:lumMod val="40000"/>
                    <a:lumOff val="60000"/>
                  </a:schemeClr>
                </a:solidFill>
              </a:rPr>
              <a:t>đồ</a:t>
            </a:r>
            <a:r>
              <a:rPr lang="en-US" sz="2000" dirty="0">
                <a:solidFill>
                  <a:schemeClr val="accent4">
                    <a:lumMod val="40000"/>
                    <a:lumOff val="60000"/>
                  </a:schemeClr>
                </a:solidFill>
              </a:rPr>
              <a:t> user-case </a:t>
            </a:r>
            <a:r>
              <a:rPr lang="en-US" sz="2000" dirty="0" err="1">
                <a:solidFill>
                  <a:schemeClr val="accent4">
                    <a:lumMod val="40000"/>
                    <a:lumOff val="60000"/>
                  </a:schemeClr>
                </a:solidFill>
              </a:rPr>
              <a:t>tổng</a:t>
            </a:r>
            <a:r>
              <a:rPr lang="en-US" sz="2000" dirty="0">
                <a:solidFill>
                  <a:schemeClr val="accent4">
                    <a:lumMod val="40000"/>
                    <a:lumOff val="60000"/>
                  </a:schemeClr>
                </a:solidFill>
              </a:rPr>
              <a:t> </a:t>
            </a:r>
            <a:r>
              <a:rPr lang="en-US" sz="2000" dirty="0" err="1">
                <a:solidFill>
                  <a:schemeClr val="accent4">
                    <a:lumMod val="40000"/>
                    <a:lumOff val="60000"/>
                  </a:schemeClr>
                </a:solidFill>
              </a:rPr>
              <a:t>quát</a:t>
            </a:r>
            <a:endParaRPr lang="vi-VN" sz="2000" dirty="0">
              <a:solidFill>
                <a:schemeClr val="accent4">
                  <a:lumMod val="40000"/>
                  <a:lumOff val="60000"/>
                </a:schemeClr>
              </a:solidFill>
            </a:endParaRPr>
          </a:p>
        </p:txBody>
      </p:sp>
      <p:pic>
        <p:nvPicPr>
          <p:cNvPr id="8" name="Picture 7" descr="A picture containing remote, black, control, remote control&#10;&#10;Description automatically generated">
            <a:extLst>
              <a:ext uri="{FF2B5EF4-FFF2-40B4-BE49-F238E27FC236}">
                <a16:creationId xmlns:a16="http://schemas.microsoft.com/office/drawing/2014/main" id="{D32A5D66-BD89-AA92-6D60-20796797BC71}"/>
              </a:ext>
            </a:extLst>
          </p:cNvPr>
          <p:cNvPicPr>
            <a:picLocks noChangeAspect="1"/>
          </p:cNvPicPr>
          <p:nvPr/>
        </p:nvPicPr>
        <p:blipFill rotWithShape="1">
          <a:blip r:embed="rId5">
            <a:extLst>
              <a:ext uri="{28A0092B-C50C-407E-A947-70E740481C1C}">
                <a14:useLocalDpi xmlns:a14="http://schemas.microsoft.com/office/drawing/2010/main" val="0"/>
              </a:ext>
            </a:extLst>
          </a:blip>
          <a:srcRect l="42730" t="10613" r="-356" b="30611"/>
          <a:stretch/>
        </p:blipFill>
        <p:spPr>
          <a:xfrm>
            <a:off x="3438425" y="-216830"/>
            <a:ext cx="8753575" cy="7074830"/>
          </a:xfrm>
          <a:prstGeom prst="rect">
            <a:avLst/>
          </a:prstGeom>
        </p:spPr>
      </p:pic>
    </p:spTree>
    <p:extLst>
      <p:ext uri="{BB962C8B-B14F-4D97-AF65-F5344CB8AC3E}">
        <p14:creationId xmlns:p14="http://schemas.microsoft.com/office/powerpoint/2010/main" val="39978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4A70EFD-E07C-4D56-96AC-42F2DD10EB3B}"/>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7" name="图片 26">
            <a:extLst>
              <a:ext uri="{FF2B5EF4-FFF2-40B4-BE49-F238E27FC236}">
                <a16:creationId xmlns:a16="http://schemas.microsoft.com/office/drawing/2014/main" id="{757A4CB7-A193-4282-BDC0-FF46652287C0}"/>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13">
            <a:extLst>
              <a:ext uri="{FF2B5EF4-FFF2-40B4-BE49-F238E27FC236}">
                <a16:creationId xmlns:a16="http://schemas.microsoft.com/office/drawing/2014/main" id="{90444CD9-7CB9-42CB-AB41-9C9351B82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1" name="图片 30">
            <a:extLst>
              <a:ext uri="{FF2B5EF4-FFF2-40B4-BE49-F238E27FC236}">
                <a16:creationId xmlns:a16="http://schemas.microsoft.com/office/drawing/2014/main" id="{A72989D1-D46F-40FF-831F-024D1E516D27}"/>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sp>
        <p:nvSpPr>
          <p:cNvPr id="2" name="PA_圆角矩形 15">
            <a:extLst>
              <a:ext uri="{FF2B5EF4-FFF2-40B4-BE49-F238E27FC236}">
                <a16:creationId xmlns:a16="http://schemas.microsoft.com/office/drawing/2014/main" id="{72655525-313A-2FE9-5C38-11AA955E8408}"/>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A_库_图片 2">
            <a:extLst>
              <a:ext uri="{FF2B5EF4-FFF2-40B4-BE49-F238E27FC236}">
                <a16:creationId xmlns:a16="http://schemas.microsoft.com/office/drawing/2014/main" id="{8075FAD5-37C5-6B4C-30D4-E33651376CD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075822" y="-800100"/>
            <a:ext cx="10859002" cy="7990585"/>
          </a:xfrm>
          <a:prstGeom prst="rect">
            <a:avLst/>
          </a:prstGeom>
        </p:spPr>
      </p:pic>
      <p:sp>
        <p:nvSpPr>
          <p:cNvPr id="5" name="TextBox 4">
            <a:extLst>
              <a:ext uri="{FF2B5EF4-FFF2-40B4-BE49-F238E27FC236}">
                <a16:creationId xmlns:a16="http://schemas.microsoft.com/office/drawing/2014/main" id="{0D4E7AAF-CA33-1FBD-3071-A66DDF34871E}"/>
              </a:ext>
            </a:extLst>
          </p:cNvPr>
          <p:cNvSpPr txBox="1"/>
          <p:nvPr/>
        </p:nvSpPr>
        <p:spPr>
          <a:xfrm>
            <a:off x="142745" y="2229149"/>
            <a:ext cx="6952376" cy="784830"/>
          </a:xfrm>
          <a:prstGeom prst="rect">
            <a:avLst/>
          </a:prstGeom>
          <a:noFill/>
        </p:spPr>
        <p:txBody>
          <a:bodyPr wrap="square" rtlCol="0">
            <a:spAutoFit/>
          </a:bodyPr>
          <a:lstStyle/>
          <a:p>
            <a:pPr algn="ctr"/>
            <a:r>
              <a:rPr lang="en-US" sz="4500" b="1" dirty="0">
                <a:solidFill>
                  <a:schemeClr val="bg1"/>
                </a:solidFill>
                <a:latin typeface="Helvetica" panose="020B0604020202020204" pitchFamily="34" charset="0"/>
                <a:cs typeface="Helvetica" panose="020B0604020202020204" pitchFamily="34" charset="0"/>
              </a:rPr>
              <a:t>V . </a:t>
            </a:r>
            <a:r>
              <a:rPr lang="en-US" sz="4500" b="1" dirty="0" err="1">
                <a:solidFill>
                  <a:schemeClr val="bg1"/>
                </a:solidFill>
                <a:latin typeface="Helvetica" panose="020B0604020202020204" pitchFamily="34" charset="0"/>
                <a:cs typeface="Helvetica" panose="020B0604020202020204" pitchFamily="34" charset="0"/>
              </a:rPr>
              <a:t>Thiết</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kế</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hệ</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thống</a:t>
            </a:r>
            <a:endParaRPr lang="en-US" sz="45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0678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4A70EFD-E07C-4D56-96AC-42F2DD10EB3B}"/>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7" name="图片 26">
            <a:extLst>
              <a:ext uri="{FF2B5EF4-FFF2-40B4-BE49-F238E27FC236}">
                <a16:creationId xmlns:a16="http://schemas.microsoft.com/office/drawing/2014/main" id="{757A4CB7-A193-4282-BDC0-FF46652287C0}"/>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13">
            <a:extLst>
              <a:ext uri="{FF2B5EF4-FFF2-40B4-BE49-F238E27FC236}">
                <a16:creationId xmlns:a16="http://schemas.microsoft.com/office/drawing/2014/main" id="{90444CD9-7CB9-42CB-AB41-9C9351B82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1" name="图片 30">
            <a:extLst>
              <a:ext uri="{FF2B5EF4-FFF2-40B4-BE49-F238E27FC236}">
                <a16:creationId xmlns:a16="http://schemas.microsoft.com/office/drawing/2014/main" id="{A72989D1-D46F-40FF-831F-024D1E516D27}"/>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sp>
        <p:nvSpPr>
          <p:cNvPr id="2" name="PA_圆角矩形 15">
            <a:extLst>
              <a:ext uri="{FF2B5EF4-FFF2-40B4-BE49-F238E27FC236}">
                <a16:creationId xmlns:a16="http://schemas.microsoft.com/office/drawing/2014/main" id="{72655525-313A-2FE9-5C38-11AA955E8408}"/>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E717696-89B7-9343-62F1-FC529903DACE}"/>
              </a:ext>
            </a:extLst>
          </p:cNvPr>
          <p:cNvSpPr txBox="1"/>
          <p:nvPr/>
        </p:nvSpPr>
        <p:spPr>
          <a:xfrm>
            <a:off x="73576" y="474123"/>
            <a:ext cx="4212286"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V . </a:t>
            </a:r>
            <a:r>
              <a:rPr lang="en-US" sz="2500" b="1" dirty="0" err="1">
                <a:solidFill>
                  <a:schemeClr val="bg1"/>
                </a:solidFill>
                <a:latin typeface="Helvetica" panose="020B0604020202020204" pitchFamily="34" charset="0"/>
                <a:cs typeface="Helvetica" panose="020B0604020202020204" pitchFamily="34" charset="0"/>
              </a:rPr>
              <a:t>Thiết</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kế</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hệ</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thống</a:t>
            </a:r>
            <a:endParaRPr lang="en-US" sz="2500" b="1" dirty="0">
              <a:solidFill>
                <a:schemeClr val="bg1"/>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6BEF8B9-0C6F-1F0D-1775-DF8A1AA96D0E}"/>
              </a:ext>
            </a:extLst>
          </p:cNvPr>
          <p:cNvSpPr txBox="1"/>
          <p:nvPr/>
        </p:nvSpPr>
        <p:spPr>
          <a:xfrm>
            <a:off x="835575" y="951178"/>
            <a:ext cx="3316548"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5.1  </a:t>
            </a:r>
            <a:r>
              <a:rPr lang="en-US" sz="2000" b="1" dirty="0" err="1">
                <a:solidFill>
                  <a:schemeClr val="bg1"/>
                </a:solidFill>
                <a:latin typeface="Helvetica" panose="020B0604020202020204" pitchFamily="34" charset="0"/>
                <a:cs typeface="Helvetica" panose="020B0604020202020204" pitchFamily="34" charset="0"/>
              </a:rPr>
              <a:t>Kiến</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trúc</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hệ</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thống</a:t>
            </a:r>
            <a:endParaRPr lang="en-US" sz="2000" b="1" dirty="0">
              <a:solidFill>
                <a:schemeClr val="bg1"/>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E5E2F765-17DA-72D8-C183-1E28A1C82D1E}"/>
              </a:ext>
            </a:extLst>
          </p:cNvPr>
          <p:cNvSpPr txBox="1"/>
          <p:nvPr/>
        </p:nvSpPr>
        <p:spPr>
          <a:xfrm>
            <a:off x="1275959" y="1422573"/>
            <a:ext cx="9286293" cy="3708708"/>
          </a:xfrm>
          <a:prstGeom prst="rect">
            <a:avLst/>
          </a:prstGeom>
          <a:noFill/>
        </p:spPr>
        <p:txBody>
          <a:bodyPr wrap="square">
            <a:spAutoFit/>
          </a:bodyPr>
          <a:lstStyle/>
          <a:p>
            <a:pPr marL="285750" indent="-285750" algn="just">
              <a:lnSpc>
                <a:spcPct val="115000"/>
              </a:lnSpc>
              <a:buFont typeface="Wingdings" panose="05000000000000000000" pitchFamily="2" charset="2"/>
              <a:buChar char="Ø"/>
            </a:pP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Phần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mềm</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sử</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dụng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kiến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trúc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bloc:</a:t>
            </a:r>
            <a:endParaRPr lang="en-US" sz="2000"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buFont typeface="Wingdings" panose="05000000000000000000" pitchFamily="2" charset="2"/>
              <a:buChar char="§"/>
            </a:pP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Bloc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giúp</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dễ</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dàng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tách</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biệt</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phần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UI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Business logic,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giúp</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code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nhanh</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dễ</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test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dễ</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sử</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dụng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en-US" sz="2000" dirty="0">
              <a:solidFill>
                <a:schemeClr val="accent4">
                  <a:lumMod val="40000"/>
                  <a:lumOff val="60000"/>
                </a:schemeClr>
              </a:solidFill>
              <a:latin typeface="Arial" panose="020B0604020202020204" pitchFamily="34" charset="0"/>
              <a:ea typeface="SimSun" panose="02010600030101010101" pitchFamily="2" charset="-122"/>
              <a:cs typeface="Arial" panose="020B0604020202020204" pitchFamily="34" charset="0"/>
            </a:endParaRPr>
          </a:p>
          <a:p>
            <a:pPr marL="742950" lvl="1" indent="-285750">
              <a:buFont typeface="Wingdings" panose="05000000000000000000" pitchFamily="2" charset="2"/>
              <a:buChar char="§"/>
            </a:pP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Bloc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coi</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như</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bộ</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não</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với</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nhiệm</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vụ</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chuyển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đổi</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 convert )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đầu</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vào</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là</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stream Event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thành</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stream State ở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đầu</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ra.</a:t>
            </a:r>
            <a:endPar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Font typeface="Wingdings" panose="05000000000000000000" pitchFamily="2" charset="2"/>
              <a:buChar char="§"/>
            </a:pPr>
            <a:endParaRPr lang="en-US" sz="2000" dirty="0">
              <a:solidFill>
                <a:schemeClr val="accent4">
                  <a:lumMod val="40000"/>
                  <a:lumOff val="60000"/>
                </a:schemeClr>
              </a:solidFill>
              <a:latin typeface="Arial" panose="020B0604020202020204" pitchFamily="34" charset="0"/>
              <a:ea typeface="SimSun" panose="02010600030101010101" pitchFamily="2" charset="-122"/>
              <a:cs typeface="Arial" panose="020B0604020202020204" pitchFamily="34" charset="0"/>
            </a:endParaRPr>
          </a:p>
          <a:p>
            <a:pPr marL="1200150" lvl="2" indent="-285750">
              <a:lnSpc>
                <a:spcPct val="115000"/>
              </a:lnSpc>
              <a:buFont typeface="Wingdings" panose="05000000000000000000" pitchFamily="2" charset="2"/>
              <a:buChar char="v"/>
            </a:pPr>
            <a:r>
              <a:rPr lang="en-US" sz="2000" b="1"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Kiến</a:t>
            </a:r>
            <a:r>
              <a:rPr lang="en-US" sz="2000" b="1"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trúc</a:t>
            </a:r>
            <a:r>
              <a:rPr lang="en-US" sz="2000" b="1"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Bloc</a:t>
            </a:r>
            <a:endParaRPr lang="en-US" sz="2000"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a:p>
            <a:pPr indent="457200">
              <a:lnSpc>
                <a:spcPct val="115000"/>
              </a:lnSpc>
            </a:pP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Về</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kiến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trúc</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Bloc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trong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Flutter,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có</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hai</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dạng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mà</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bạn</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thường</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gặp</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đó</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là</a:t>
            </a:r>
            <a:r>
              <a:rPr lang="en-US" sz="2000"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en-US" sz="2000"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a:p>
            <a:pPr marL="1657350" lvl="3" indent="-285750">
              <a:lnSpc>
                <a:spcPct val="115000"/>
              </a:lnSpc>
              <a:buFont typeface="Arial" panose="020B0604020202020204" pitchFamily="34" charset="0"/>
              <a:buChar char="•"/>
            </a:pP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Xây</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dựng</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Bloc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với</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RxDart</a:t>
            </a:r>
            <a:endParaRPr lang="en-US" sz="2000" u="none" strike="noStrike"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a:p>
            <a:pPr marL="1657350" lvl="3" indent="-285750">
              <a:lnSpc>
                <a:spcPct val="115000"/>
              </a:lnSpc>
              <a:buFont typeface="Arial" panose="020B0604020202020204" pitchFamily="34" charset="0"/>
              <a:buChar char="•"/>
            </a:pP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Xây</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dựng</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BLoC</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u="none" strike="noStrike" dirty="0" err="1">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với</a:t>
            </a:r>
            <a:r>
              <a:rPr lang="en-US" sz="2000" u="none" strike="noStrike" dirty="0">
                <a:solidFill>
                  <a:schemeClr val="accent4">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rPr>
              <a:t> Event – State</a:t>
            </a:r>
            <a:endParaRPr lang="en-US" sz="2000" u="none" strike="noStrike"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a:p>
            <a:pPr marL="742950" lvl="1" indent="-285750">
              <a:buFont typeface="Wingdings" panose="05000000000000000000" pitchFamily="2" charset="2"/>
              <a:buChar char="§"/>
            </a:pPr>
            <a:endParaRPr lang="en-US" sz="2000" dirty="0">
              <a:solidFill>
                <a:schemeClr val="accent4">
                  <a:lumMod val="40000"/>
                  <a:lumOff val="60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8" name="Rectangle: Rounded Corners 7">
            <a:extLst>
              <a:ext uri="{FF2B5EF4-FFF2-40B4-BE49-F238E27FC236}">
                <a16:creationId xmlns:a16="http://schemas.microsoft.com/office/drawing/2014/main" id="{D0AD8D1F-A164-87BF-EBFB-391DDE8FAA15}"/>
              </a:ext>
            </a:extLst>
          </p:cNvPr>
          <p:cNvSpPr/>
          <p:nvPr/>
        </p:nvSpPr>
        <p:spPr>
          <a:xfrm>
            <a:off x="1132351" y="5044124"/>
            <a:ext cx="1404931" cy="106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sp>
        <p:nvSpPr>
          <p:cNvPr id="9" name="Rectangle: Rounded Corners 8">
            <a:extLst>
              <a:ext uri="{FF2B5EF4-FFF2-40B4-BE49-F238E27FC236}">
                <a16:creationId xmlns:a16="http://schemas.microsoft.com/office/drawing/2014/main" id="{ADEB8374-B06D-A939-6C3C-CACEE602B126}"/>
              </a:ext>
            </a:extLst>
          </p:cNvPr>
          <p:cNvSpPr/>
          <p:nvPr/>
        </p:nvSpPr>
        <p:spPr>
          <a:xfrm>
            <a:off x="3793194" y="5044122"/>
            <a:ext cx="1404931" cy="106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a:t>
            </a:r>
          </a:p>
        </p:txBody>
      </p:sp>
      <p:sp>
        <p:nvSpPr>
          <p:cNvPr id="10" name="Rectangle: Rounded Corners 9">
            <a:extLst>
              <a:ext uri="{FF2B5EF4-FFF2-40B4-BE49-F238E27FC236}">
                <a16:creationId xmlns:a16="http://schemas.microsoft.com/office/drawing/2014/main" id="{4B4D9D51-69F7-9A3E-1957-135DE03006F9}"/>
              </a:ext>
            </a:extLst>
          </p:cNvPr>
          <p:cNvSpPr/>
          <p:nvPr/>
        </p:nvSpPr>
        <p:spPr>
          <a:xfrm>
            <a:off x="6541135" y="5044122"/>
            <a:ext cx="1404931" cy="106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Repository</a:t>
            </a:r>
          </a:p>
        </p:txBody>
      </p:sp>
      <p:sp>
        <p:nvSpPr>
          <p:cNvPr id="11" name="Rectangle: Rounded Corners 10">
            <a:extLst>
              <a:ext uri="{FF2B5EF4-FFF2-40B4-BE49-F238E27FC236}">
                <a16:creationId xmlns:a16="http://schemas.microsoft.com/office/drawing/2014/main" id="{E11B4E06-E575-6D3B-3261-1777E0DD4BE1}"/>
              </a:ext>
            </a:extLst>
          </p:cNvPr>
          <p:cNvSpPr/>
          <p:nvPr/>
        </p:nvSpPr>
        <p:spPr>
          <a:xfrm>
            <a:off x="9269679" y="5044122"/>
            <a:ext cx="1488237" cy="106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Datasourses</a:t>
            </a:r>
            <a:endParaRPr lang="en-US" dirty="0"/>
          </a:p>
        </p:txBody>
      </p:sp>
      <p:sp>
        <p:nvSpPr>
          <p:cNvPr id="13" name="Arrow: Left-Right 12">
            <a:extLst>
              <a:ext uri="{FF2B5EF4-FFF2-40B4-BE49-F238E27FC236}">
                <a16:creationId xmlns:a16="http://schemas.microsoft.com/office/drawing/2014/main" id="{5BB03E97-9037-3E37-F8C3-3A36B06A951E}"/>
              </a:ext>
            </a:extLst>
          </p:cNvPr>
          <p:cNvSpPr/>
          <p:nvPr/>
        </p:nvSpPr>
        <p:spPr>
          <a:xfrm>
            <a:off x="5313893" y="5429140"/>
            <a:ext cx="1126241" cy="2565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Right 14">
            <a:extLst>
              <a:ext uri="{FF2B5EF4-FFF2-40B4-BE49-F238E27FC236}">
                <a16:creationId xmlns:a16="http://schemas.microsoft.com/office/drawing/2014/main" id="{6BA6ED60-83CE-E2BB-06D2-DF2766BEC36D}"/>
              </a:ext>
            </a:extLst>
          </p:cNvPr>
          <p:cNvSpPr/>
          <p:nvPr/>
        </p:nvSpPr>
        <p:spPr>
          <a:xfrm>
            <a:off x="2578062" y="5448923"/>
            <a:ext cx="1126241" cy="2565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15">
            <a:extLst>
              <a:ext uri="{FF2B5EF4-FFF2-40B4-BE49-F238E27FC236}">
                <a16:creationId xmlns:a16="http://schemas.microsoft.com/office/drawing/2014/main" id="{C5062723-1BD1-6A9C-1885-EA90E4BE04BA}"/>
              </a:ext>
            </a:extLst>
          </p:cNvPr>
          <p:cNvSpPr/>
          <p:nvPr/>
        </p:nvSpPr>
        <p:spPr>
          <a:xfrm>
            <a:off x="8044752" y="5429140"/>
            <a:ext cx="1126241" cy="2565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15BD0EF-EAC5-4B0D-6FE6-A751A5FFB398}"/>
              </a:ext>
            </a:extLst>
          </p:cNvPr>
          <p:cNvSpPr/>
          <p:nvPr/>
        </p:nvSpPr>
        <p:spPr>
          <a:xfrm>
            <a:off x="12129916" y="352005"/>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b="1" dirty="0">
                <a:solidFill>
                  <a:schemeClr val="tx2">
                    <a:lumMod val="75000"/>
                  </a:schemeClr>
                </a:solidFill>
                <a:latin typeface="Noto Sans" panose="020B0502040504020204" pitchFamily="34"/>
                <a:ea typeface="Noto Sans" panose="020B0502040504020204" pitchFamily="34"/>
                <a:cs typeface="Noto Sans" panose="020B0502040504020204" pitchFamily="34"/>
              </a:rPr>
              <a:t>15</a:t>
            </a:r>
            <a:endPar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84218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4A70EFD-E07C-4D56-96AC-42F2DD10EB3B}"/>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7" name="图片 26">
            <a:extLst>
              <a:ext uri="{FF2B5EF4-FFF2-40B4-BE49-F238E27FC236}">
                <a16:creationId xmlns:a16="http://schemas.microsoft.com/office/drawing/2014/main" id="{757A4CB7-A193-4282-BDC0-FF46652287C0}"/>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13">
            <a:extLst>
              <a:ext uri="{FF2B5EF4-FFF2-40B4-BE49-F238E27FC236}">
                <a16:creationId xmlns:a16="http://schemas.microsoft.com/office/drawing/2014/main" id="{90444CD9-7CB9-42CB-AB41-9C9351B82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1" name="图片 30">
            <a:extLst>
              <a:ext uri="{FF2B5EF4-FFF2-40B4-BE49-F238E27FC236}">
                <a16:creationId xmlns:a16="http://schemas.microsoft.com/office/drawing/2014/main" id="{A72989D1-D46F-40FF-831F-024D1E516D27}"/>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sp>
        <p:nvSpPr>
          <p:cNvPr id="2" name="PA_圆角矩形 15">
            <a:extLst>
              <a:ext uri="{FF2B5EF4-FFF2-40B4-BE49-F238E27FC236}">
                <a16:creationId xmlns:a16="http://schemas.microsoft.com/office/drawing/2014/main" id="{72655525-313A-2FE9-5C38-11AA955E8408}"/>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a:extLst>
              <a:ext uri="{FF2B5EF4-FFF2-40B4-BE49-F238E27FC236}">
                <a16:creationId xmlns:a16="http://schemas.microsoft.com/office/drawing/2014/main" id="{1E717696-89B7-9343-62F1-FC529903DACE}"/>
              </a:ext>
            </a:extLst>
          </p:cNvPr>
          <p:cNvSpPr txBox="1"/>
          <p:nvPr/>
        </p:nvSpPr>
        <p:spPr>
          <a:xfrm>
            <a:off x="73576" y="474123"/>
            <a:ext cx="4212286"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V . </a:t>
            </a:r>
            <a:r>
              <a:rPr lang="en-US" sz="2500" b="1" dirty="0" err="1">
                <a:solidFill>
                  <a:schemeClr val="bg1"/>
                </a:solidFill>
                <a:latin typeface="Helvetica" panose="020B0604020202020204" pitchFamily="34" charset="0"/>
                <a:cs typeface="Helvetica" panose="020B0604020202020204" pitchFamily="34" charset="0"/>
              </a:rPr>
              <a:t>Thiết</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kế</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hệ</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thống</a:t>
            </a:r>
            <a:endParaRPr lang="en-US" sz="2500" b="1" dirty="0">
              <a:solidFill>
                <a:schemeClr val="bg1"/>
              </a:solidFill>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A46A1DD-5006-211A-238C-82C1A596C4F6}"/>
              </a:ext>
            </a:extLst>
          </p:cNvPr>
          <p:cNvSpPr txBox="1"/>
          <p:nvPr/>
        </p:nvSpPr>
        <p:spPr>
          <a:xfrm>
            <a:off x="835575" y="898992"/>
            <a:ext cx="5219992"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5.2 </a:t>
            </a:r>
            <a:r>
              <a:rPr lang="en-US" sz="2000" b="1" dirty="0" err="1">
                <a:solidFill>
                  <a:schemeClr val="bg1"/>
                </a:solidFill>
                <a:latin typeface="Helvetica" panose="020B0604020202020204" pitchFamily="34" charset="0"/>
                <a:cs typeface="Helvetica" panose="020B0604020202020204" pitchFamily="34" charset="0"/>
              </a:rPr>
              <a:t>Mô</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tả</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các</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thành</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phần</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trong</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hệ</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thống</a:t>
            </a:r>
            <a:r>
              <a:rPr lang="en-US" sz="2000" b="1" dirty="0">
                <a:solidFill>
                  <a:schemeClr val="bg1"/>
                </a:solidFill>
                <a:latin typeface="Helvetica" panose="020B0604020202020204" pitchFamily="34" charset="0"/>
                <a:cs typeface="Helvetica" panose="020B0604020202020204" pitchFamily="34" charset="0"/>
              </a:rPr>
              <a:t>.</a:t>
            </a:r>
          </a:p>
        </p:txBody>
      </p:sp>
      <p:graphicFrame>
        <p:nvGraphicFramePr>
          <p:cNvPr id="5" name="Table 4">
            <a:extLst>
              <a:ext uri="{FF2B5EF4-FFF2-40B4-BE49-F238E27FC236}">
                <a16:creationId xmlns:a16="http://schemas.microsoft.com/office/drawing/2014/main" id="{872AA72B-8BAE-5258-3294-A198F351B4DD}"/>
              </a:ext>
            </a:extLst>
          </p:cNvPr>
          <p:cNvGraphicFramePr>
            <a:graphicFrameLocks noGrp="1"/>
          </p:cNvGraphicFramePr>
          <p:nvPr>
            <p:extLst>
              <p:ext uri="{D42A27DB-BD31-4B8C-83A1-F6EECF244321}">
                <p14:modId xmlns:p14="http://schemas.microsoft.com/office/powerpoint/2010/main" val="3159597401"/>
              </p:ext>
            </p:extLst>
          </p:nvPr>
        </p:nvGraphicFramePr>
        <p:xfrm>
          <a:off x="1091681" y="1568992"/>
          <a:ext cx="9927771" cy="4497355"/>
        </p:xfrm>
        <a:graphic>
          <a:graphicData uri="http://schemas.openxmlformats.org/drawingml/2006/table">
            <a:tbl>
              <a:tblPr firstRow="1" firstCol="1" bandRow="1">
                <a:tableStyleId>{8A107856-5554-42FB-B03E-39F5DBC370BA}</a:tableStyleId>
              </a:tblPr>
              <a:tblGrid>
                <a:gridCol w="1000549">
                  <a:extLst>
                    <a:ext uri="{9D8B030D-6E8A-4147-A177-3AD203B41FA5}">
                      <a16:colId xmlns:a16="http://schemas.microsoft.com/office/drawing/2014/main" val="1390239611"/>
                    </a:ext>
                  </a:extLst>
                </a:gridCol>
                <a:gridCol w="2087884">
                  <a:extLst>
                    <a:ext uri="{9D8B030D-6E8A-4147-A177-3AD203B41FA5}">
                      <a16:colId xmlns:a16="http://schemas.microsoft.com/office/drawing/2014/main" val="2509964463"/>
                    </a:ext>
                  </a:extLst>
                </a:gridCol>
                <a:gridCol w="6839338">
                  <a:extLst>
                    <a:ext uri="{9D8B030D-6E8A-4147-A177-3AD203B41FA5}">
                      <a16:colId xmlns:a16="http://schemas.microsoft.com/office/drawing/2014/main" val="1467311320"/>
                    </a:ext>
                  </a:extLst>
                </a:gridCol>
              </a:tblGrid>
              <a:tr h="558812">
                <a:tc>
                  <a:txBody>
                    <a:bodyPr/>
                    <a:lstStyle/>
                    <a:p>
                      <a:pPr algn="ctr">
                        <a:lnSpc>
                          <a:spcPct val="115000"/>
                        </a:lnSpc>
                        <a:spcBef>
                          <a:spcPts val="600"/>
                        </a:spcBef>
                        <a:spcAft>
                          <a:spcPts val="600"/>
                        </a:spcAft>
                      </a:pPr>
                      <a:r>
                        <a:rPr lang="en-US" sz="2000" dirty="0">
                          <a:solidFill>
                            <a:schemeClr val="tx2">
                              <a:lumMod val="50000"/>
                            </a:schemeClr>
                          </a:solidFill>
                          <a:effectLst/>
                        </a:rPr>
                        <a:t>STT</a:t>
                      </a:r>
                      <a:endParaRPr lang="en-US" sz="2000"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tc>
                <a:tc>
                  <a:txBody>
                    <a:bodyPr/>
                    <a:lstStyle/>
                    <a:p>
                      <a:pPr algn="ctr">
                        <a:lnSpc>
                          <a:spcPct val="115000"/>
                        </a:lnSpc>
                        <a:spcBef>
                          <a:spcPts val="600"/>
                        </a:spcBef>
                        <a:spcAft>
                          <a:spcPts val="600"/>
                        </a:spcAft>
                      </a:pPr>
                      <a:r>
                        <a:rPr lang="en-US" sz="2000" dirty="0" err="1">
                          <a:solidFill>
                            <a:schemeClr val="tx2">
                              <a:lumMod val="50000"/>
                            </a:schemeClr>
                          </a:solidFill>
                          <a:effectLst/>
                        </a:rPr>
                        <a:t>Thành</a:t>
                      </a:r>
                      <a:r>
                        <a:rPr lang="en-US" sz="2000" dirty="0">
                          <a:solidFill>
                            <a:schemeClr val="tx2">
                              <a:lumMod val="50000"/>
                            </a:schemeClr>
                          </a:solidFill>
                          <a:effectLst/>
                        </a:rPr>
                        <a:t> </a:t>
                      </a:r>
                      <a:r>
                        <a:rPr lang="en-US" sz="2000" dirty="0" err="1">
                          <a:solidFill>
                            <a:schemeClr val="tx2">
                              <a:lumMod val="50000"/>
                            </a:schemeClr>
                          </a:solidFill>
                          <a:effectLst/>
                        </a:rPr>
                        <a:t>phần</a:t>
                      </a:r>
                      <a:endParaRPr lang="en-US" sz="2000"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tc>
                <a:tc>
                  <a:txBody>
                    <a:bodyPr/>
                    <a:lstStyle/>
                    <a:p>
                      <a:pPr algn="ctr">
                        <a:lnSpc>
                          <a:spcPct val="115000"/>
                        </a:lnSpc>
                        <a:spcBef>
                          <a:spcPts val="600"/>
                        </a:spcBef>
                        <a:spcAft>
                          <a:spcPts val="600"/>
                        </a:spcAft>
                      </a:pPr>
                      <a:r>
                        <a:rPr lang="en-US" sz="2000" dirty="0" err="1">
                          <a:solidFill>
                            <a:schemeClr val="tx2">
                              <a:lumMod val="50000"/>
                            </a:schemeClr>
                          </a:solidFill>
                          <a:effectLst/>
                        </a:rPr>
                        <a:t>Diễn</a:t>
                      </a:r>
                      <a:r>
                        <a:rPr lang="en-US" sz="2000" dirty="0">
                          <a:solidFill>
                            <a:schemeClr val="tx2">
                              <a:lumMod val="50000"/>
                            </a:schemeClr>
                          </a:solidFill>
                          <a:effectLst/>
                        </a:rPr>
                        <a:t> </a:t>
                      </a:r>
                      <a:r>
                        <a:rPr lang="en-US" sz="2000" dirty="0" err="1">
                          <a:solidFill>
                            <a:schemeClr val="tx2">
                              <a:lumMod val="50000"/>
                            </a:schemeClr>
                          </a:solidFill>
                          <a:effectLst/>
                        </a:rPr>
                        <a:t>giải</a:t>
                      </a:r>
                      <a:endParaRPr lang="en-US" sz="2000"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tc>
                <a:extLst>
                  <a:ext uri="{0D108BD9-81ED-4DB2-BD59-A6C34878D82A}">
                    <a16:rowId xmlns:a16="http://schemas.microsoft.com/office/drawing/2014/main" val="1324331192"/>
                  </a:ext>
                </a:extLst>
              </a:tr>
              <a:tr h="649868">
                <a:tc>
                  <a:txBody>
                    <a:bodyPr/>
                    <a:lstStyle/>
                    <a:p>
                      <a:pPr algn="ctr">
                        <a:lnSpc>
                          <a:spcPct val="115000"/>
                        </a:lnSpc>
                        <a:spcBef>
                          <a:spcPts val="600"/>
                        </a:spcBef>
                        <a:spcAft>
                          <a:spcPts val="600"/>
                        </a:spcAft>
                      </a:pPr>
                      <a:r>
                        <a:rPr lang="en-US" sz="2000">
                          <a:solidFill>
                            <a:schemeClr val="tx2">
                              <a:lumMod val="50000"/>
                            </a:schemeClr>
                          </a:solidFill>
                          <a:effectLst/>
                        </a:rPr>
                        <a:t>1</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gn="ctr">
                        <a:lnSpc>
                          <a:spcPct val="115000"/>
                        </a:lnSpc>
                      </a:pPr>
                      <a:r>
                        <a:rPr lang="en-US" sz="2000">
                          <a:solidFill>
                            <a:schemeClr val="tx2">
                              <a:lumMod val="50000"/>
                            </a:schemeClr>
                          </a:solidFill>
                          <a:effectLst/>
                        </a:rPr>
                        <a:t>UI (User Interface )</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nSpc>
                          <a:spcPct val="115000"/>
                        </a:lnSpc>
                      </a:pPr>
                      <a:r>
                        <a:rPr lang="en-US" sz="2000">
                          <a:solidFill>
                            <a:schemeClr val="tx2">
                              <a:lumMod val="50000"/>
                            </a:schemeClr>
                          </a:solidFill>
                          <a:effectLst/>
                        </a:rPr>
                        <a:t> Là những phần của Ứng dụng để hiển thị với người dùng.</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extLst>
                  <a:ext uri="{0D108BD9-81ED-4DB2-BD59-A6C34878D82A}">
                    <a16:rowId xmlns:a16="http://schemas.microsoft.com/office/drawing/2014/main" val="2761762027"/>
                  </a:ext>
                </a:extLst>
              </a:tr>
              <a:tr h="984636">
                <a:tc>
                  <a:txBody>
                    <a:bodyPr/>
                    <a:lstStyle/>
                    <a:p>
                      <a:pPr algn="ctr">
                        <a:lnSpc>
                          <a:spcPct val="115000"/>
                        </a:lnSpc>
                        <a:spcBef>
                          <a:spcPts val="600"/>
                        </a:spcBef>
                        <a:spcAft>
                          <a:spcPts val="600"/>
                        </a:spcAft>
                      </a:pPr>
                      <a:r>
                        <a:rPr lang="en-US" sz="2000">
                          <a:solidFill>
                            <a:schemeClr val="tx2">
                              <a:lumMod val="50000"/>
                            </a:schemeClr>
                          </a:solidFill>
                          <a:effectLst/>
                        </a:rPr>
                        <a:t>2</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gn="ctr">
                        <a:lnSpc>
                          <a:spcPct val="115000"/>
                        </a:lnSpc>
                        <a:spcBef>
                          <a:spcPts val="600"/>
                        </a:spcBef>
                        <a:spcAft>
                          <a:spcPts val="600"/>
                        </a:spcAft>
                      </a:pPr>
                      <a:r>
                        <a:rPr lang="en-US" sz="2000">
                          <a:solidFill>
                            <a:schemeClr val="tx2">
                              <a:lumMod val="50000"/>
                            </a:schemeClr>
                          </a:solidFill>
                          <a:effectLst/>
                        </a:rPr>
                        <a:t>BloC</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nSpc>
                          <a:spcPct val="115000"/>
                        </a:lnSpc>
                      </a:pPr>
                      <a:r>
                        <a:rPr lang="en-US" sz="2000">
                          <a:solidFill>
                            <a:schemeClr val="tx2">
                              <a:lumMod val="50000"/>
                            </a:schemeClr>
                          </a:solidFill>
                          <a:effectLst/>
                        </a:rPr>
                        <a:t>Luôn lắng nghe các sự kiện pass qua nó, ví dụ luôn lắng nghe data pass qua stream.</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extLst>
                  <a:ext uri="{0D108BD9-81ED-4DB2-BD59-A6C34878D82A}">
                    <a16:rowId xmlns:a16="http://schemas.microsoft.com/office/drawing/2014/main" val="883010646"/>
                  </a:ext>
                </a:extLst>
              </a:tr>
              <a:tr h="1319403">
                <a:tc>
                  <a:txBody>
                    <a:bodyPr/>
                    <a:lstStyle/>
                    <a:p>
                      <a:pPr algn="ctr">
                        <a:lnSpc>
                          <a:spcPct val="115000"/>
                        </a:lnSpc>
                        <a:spcBef>
                          <a:spcPts val="600"/>
                        </a:spcBef>
                        <a:spcAft>
                          <a:spcPts val="600"/>
                        </a:spcAft>
                      </a:pPr>
                      <a:r>
                        <a:rPr lang="en-US" sz="2000">
                          <a:solidFill>
                            <a:schemeClr val="tx2">
                              <a:lumMod val="50000"/>
                            </a:schemeClr>
                          </a:solidFill>
                          <a:effectLst/>
                        </a:rPr>
                        <a:t>3</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gn="ctr">
                        <a:lnSpc>
                          <a:spcPct val="115000"/>
                        </a:lnSpc>
                      </a:pPr>
                      <a:r>
                        <a:rPr lang="en-US" sz="2000">
                          <a:solidFill>
                            <a:schemeClr val="tx2">
                              <a:lumMod val="50000"/>
                            </a:schemeClr>
                          </a:solidFill>
                          <a:effectLst/>
                        </a:rPr>
                        <a:t>Repository </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nSpc>
                          <a:spcPct val="115000"/>
                        </a:lnSpc>
                      </a:pPr>
                      <a:r>
                        <a:rPr lang="en-US" sz="2000" dirty="0">
                          <a:solidFill>
                            <a:schemeClr val="tx2">
                              <a:lumMod val="50000"/>
                            </a:schemeClr>
                          </a:solidFill>
                          <a:effectLst/>
                        </a:rPr>
                        <a:t> </a:t>
                      </a:r>
                      <a:r>
                        <a:rPr lang="en-US" sz="2000" dirty="0" err="1">
                          <a:solidFill>
                            <a:schemeClr val="tx2">
                              <a:lumMod val="50000"/>
                            </a:schemeClr>
                          </a:solidFill>
                          <a:effectLst/>
                        </a:rPr>
                        <a:t>Dùng</a:t>
                      </a:r>
                      <a:r>
                        <a:rPr lang="en-US" sz="2000" dirty="0">
                          <a:solidFill>
                            <a:schemeClr val="tx2">
                              <a:lumMod val="50000"/>
                            </a:schemeClr>
                          </a:solidFill>
                          <a:effectLst/>
                        </a:rPr>
                        <a:t> </a:t>
                      </a:r>
                      <a:r>
                        <a:rPr lang="en-US" sz="2000" dirty="0" err="1">
                          <a:solidFill>
                            <a:schemeClr val="tx2">
                              <a:lumMod val="50000"/>
                            </a:schemeClr>
                          </a:solidFill>
                          <a:effectLst/>
                        </a:rPr>
                        <a:t>để</a:t>
                      </a:r>
                      <a:r>
                        <a:rPr lang="en-US" sz="2000" dirty="0">
                          <a:solidFill>
                            <a:schemeClr val="tx2">
                              <a:lumMod val="50000"/>
                            </a:schemeClr>
                          </a:solidFill>
                          <a:effectLst/>
                        </a:rPr>
                        <a:t> fetching data </a:t>
                      </a:r>
                      <a:r>
                        <a:rPr lang="en-US" sz="2000" dirty="0" err="1">
                          <a:solidFill>
                            <a:schemeClr val="tx2">
                              <a:lumMod val="50000"/>
                            </a:schemeClr>
                          </a:solidFill>
                          <a:effectLst/>
                        </a:rPr>
                        <a:t>từ</a:t>
                      </a:r>
                      <a:r>
                        <a:rPr lang="en-US" sz="2000" dirty="0">
                          <a:solidFill>
                            <a:schemeClr val="tx2">
                              <a:lumMod val="50000"/>
                            </a:schemeClr>
                          </a:solidFill>
                          <a:effectLst/>
                        </a:rPr>
                        <a:t> Data sources. </a:t>
                      </a:r>
                      <a:r>
                        <a:rPr lang="en-US" sz="2000" dirty="0" err="1">
                          <a:solidFill>
                            <a:schemeClr val="tx2">
                              <a:lumMod val="50000"/>
                            </a:schemeClr>
                          </a:solidFill>
                          <a:effectLst/>
                        </a:rPr>
                        <a:t>Đầu</a:t>
                      </a:r>
                      <a:r>
                        <a:rPr lang="en-US" sz="2000" dirty="0">
                          <a:solidFill>
                            <a:schemeClr val="tx2">
                              <a:lumMod val="50000"/>
                            </a:schemeClr>
                          </a:solidFill>
                          <a:effectLst/>
                        </a:rPr>
                        <a:t> </a:t>
                      </a:r>
                      <a:r>
                        <a:rPr lang="en-US" sz="2000" dirty="0" err="1">
                          <a:solidFill>
                            <a:schemeClr val="tx2">
                              <a:lumMod val="50000"/>
                            </a:schemeClr>
                          </a:solidFill>
                          <a:effectLst/>
                        </a:rPr>
                        <a:t>ra</a:t>
                      </a:r>
                      <a:r>
                        <a:rPr lang="en-US" sz="2000" dirty="0">
                          <a:solidFill>
                            <a:schemeClr val="tx2">
                              <a:lumMod val="50000"/>
                            </a:schemeClr>
                          </a:solidFill>
                          <a:effectLst/>
                        </a:rPr>
                        <a:t> </a:t>
                      </a:r>
                      <a:r>
                        <a:rPr lang="en-US" sz="2000" dirty="0" err="1">
                          <a:solidFill>
                            <a:schemeClr val="tx2">
                              <a:lumMod val="50000"/>
                            </a:schemeClr>
                          </a:solidFill>
                          <a:effectLst/>
                        </a:rPr>
                        <a:t>của</a:t>
                      </a:r>
                      <a:r>
                        <a:rPr lang="en-US" sz="2000" dirty="0">
                          <a:solidFill>
                            <a:schemeClr val="tx2">
                              <a:lumMod val="50000"/>
                            </a:schemeClr>
                          </a:solidFill>
                          <a:effectLst/>
                        </a:rPr>
                        <a:t> </a:t>
                      </a:r>
                      <a:r>
                        <a:rPr lang="en-US" sz="2000" dirty="0" err="1">
                          <a:solidFill>
                            <a:schemeClr val="tx2">
                              <a:lumMod val="50000"/>
                            </a:schemeClr>
                          </a:solidFill>
                          <a:effectLst/>
                        </a:rPr>
                        <a:t>lớp</a:t>
                      </a:r>
                      <a:r>
                        <a:rPr lang="en-US" sz="2000" dirty="0">
                          <a:solidFill>
                            <a:schemeClr val="tx2">
                              <a:lumMod val="50000"/>
                            </a:schemeClr>
                          </a:solidFill>
                          <a:effectLst/>
                        </a:rPr>
                        <a:t> </a:t>
                      </a:r>
                      <a:r>
                        <a:rPr lang="en-US" sz="2000" dirty="0" err="1">
                          <a:solidFill>
                            <a:schemeClr val="tx2">
                              <a:lumMod val="50000"/>
                            </a:schemeClr>
                          </a:solidFill>
                          <a:effectLst/>
                        </a:rPr>
                        <a:t>này</a:t>
                      </a:r>
                      <a:r>
                        <a:rPr lang="en-US" sz="2000" dirty="0">
                          <a:solidFill>
                            <a:schemeClr val="tx2">
                              <a:lumMod val="50000"/>
                            </a:schemeClr>
                          </a:solidFill>
                          <a:effectLst/>
                        </a:rPr>
                        <a:t> </a:t>
                      </a:r>
                      <a:r>
                        <a:rPr lang="en-US" sz="2000" dirty="0" err="1">
                          <a:solidFill>
                            <a:schemeClr val="tx2">
                              <a:lumMod val="50000"/>
                            </a:schemeClr>
                          </a:solidFill>
                          <a:effectLst/>
                        </a:rPr>
                        <a:t>sẽ</a:t>
                      </a:r>
                      <a:r>
                        <a:rPr lang="en-US" sz="2000" dirty="0">
                          <a:solidFill>
                            <a:schemeClr val="tx2">
                              <a:lumMod val="50000"/>
                            </a:schemeClr>
                          </a:solidFill>
                          <a:effectLst/>
                        </a:rPr>
                        <a:t> </a:t>
                      </a:r>
                      <a:r>
                        <a:rPr lang="en-US" sz="2000" dirty="0" err="1">
                          <a:solidFill>
                            <a:schemeClr val="tx2">
                              <a:lumMod val="50000"/>
                            </a:schemeClr>
                          </a:solidFill>
                          <a:effectLst/>
                        </a:rPr>
                        <a:t>là</a:t>
                      </a:r>
                      <a:r>
                        <a:rPr lang="en-US" sz="2000" dirty="0">
                          <a:solidFill>
                            <a:schemeClr val="tx2">
                              <a:lumMod val="50000"/>
                            </a:schemeClr>
                          </a:solidFill>
                          <a:effectLst/>
                        </a:rPr>
                        <a:t> </a:t>
                      </a:r>
                      <a:r>
                        <a:rPr lang="en-US" sz="2000" dirty="0" err="1">
                          <a:solidFill>
                            <a:schemeClr val="tx2">
                              <a:lumMod val="50000"/>
                            </a:schemeClr>
                          </a:solidFill>
                          <a:effectLst/>
                        </a:rPr>
                        <a:t>đầu</a:t>
                      </a:r>
                      <a:r>
                        <a:rPr lang="en-US" sz="2000" dirty="0">
                          <a:solidFill>
                            <a:schemeClr val="tx2">
                              <a:lumMod val="50000"/>
                            </a:schemeClr>
                          </a:solidFill>
                          <a:effectLst/>
                        </a:rPr>
                        <a:t> </a:t>
                      </a:r>
                      <a:r>
                        <a:rPr lang="en-US" sz="2000" dirty="0" err="1">
                          <a:solidFill>
                            <a:schemeClr val="tx2">
                              <a:lumMod val="50000"/>
                            </a:schemeClr>
                          </a:solidFill>
                          <a:effectLst/>
                        </a:rPr>
                        <a:t>vào</a:t>
                      </a:r>
                      <a:r>
                        <a:rPr lang="en-US" sz="2000" dirty="0">
                          <a:solidFill>
                            <a:schemeClr val="tx2">
                              <a:lumMod val="50000"/>
                            </a:schemeClr>
                          </a:solidFill>
                          <a:effectLst/>
                        </a:rPr>
                        <a:t> </a:t>
                      </a:r>
                      <a:r>
                        <a:rPr lang="en-US" sz="2000" dirty="0" err="1">
                          <a:solidFill>
                            <a:schemeClr val="tx2">
                              <a:lumMod val="50000"/>
                            </a:schemeClr>
                          </a:solidFill>
                          <a:effectLst/>
                        </a:rPr>
                        <a:t>của</a:t>
                      </a:r>
                      <a:r>
                        <a:rPr lang="en-US" sz="2000" dirty="0">
                          <a:solidFill>
                            <a:schemeClr val="tx2">
                              <a:lumMod val="50000"/>
                            </a:schemeClr>
                          </a:solidFill>
                          <a:effectLst/>
                        </a:rPr>
                        <a:t> </a:t>
                      </a:r>
                      <a:r>
                        <a:rPr lang="en-US" sz="2000" dirty="0" err="1">
                          <a:solidFill>
                            <a:schemeClr val="tx2">
                              <a:lumMod val="50000"/>
                            </a:schemeClr>
                          </a:solidFill>
                          <a:effectLst/>
                        </a:rPr>
                        <a:t>khối</a:t>
                      </a:r>
                      <a:r>
                        <a:rPr lang="en-US" sz="2000" dirty="0">
                          <a:solidFill>
                            <a:schemeClr val="tx2">
                              <a:lumMod val="50000"/>
                            </a:schemeClr>
                          </a:solidFill>
                          <a:effectLst/>
                        </a:rPr>
                        <a:t> Bloc, </a:t>
                      </a:r>
                      <a:r>
                        <a:rPr lang="en-US" sz="2000" dirty="0" err="1">
                          <a:solidFill>
                            <a:schemeClr val="tx2">
                              <a:lumMod val="50000"/>
                            </a:schemeClr>
                          </a:solidFill>
                          <a:effectLst/>
                        </a:rPr>
                        <a:t>khi</a:t>
                      </a:r>
                      <a:r>
                        <a:rPr lang="en-US" sz="2000" dirty="0">
                          <a:solidFill>
                            <a:schemeClr val="tx2">
                              <a:lumMod val="50000"/>
                            </a:schemeClr>
                          </a:solidFill>
                          <a:effectLst/>
                        </a:rPr>
                        <a:t> </a:t>
                      </a:r>
                      <a:r>
                        <a:rPr lang="en-US" sz="2000" dirty="0" err="1">
                          <a:solidFill>
                            <a:schemeClr val="tx2">
                              <a:lumMod val="50000"/>
                            </a:schemeClr>
                          </a:solidFill>
                          <a:effectLst/>
                        </a:rPr>
                        <a:t>đó</a:t>
                      </a:r>
                      <a:r>
                        <a:rPr lang="en-US" sz="2000" dirty="0">
                          <a:solidFill>
                            <a:schemeClr val="tx2">
                              <a:lumMod val="50000"/>
                            </a:schemeClr>
                          </a:solidFill>
                          <a:effectLst/>
                        </a:rPr>
                        <a:t> data </a:t>
                      </a:r>
                      <a:r>
                        <a:rPr lang="en-US" sz="2000" dirty="0" err="1">
                          <a:solidFill>
                            <a:schemeClr val="tx2">
                              <a:lumMod val="50000"/>
                            </a:schemeClr>
                          </a:solidFill>
                          <a:effectLst/>
                        </a:rPr>
                        <a:t>sẽ</a:t>
                      </a:r>
                      <a:r>
                        <a:rPr lang="en-US" sz="2000" dirty="0">
                          <a:solidFill>
                            <a:schemeClr val="tx2">
                              <a:lumMod val="50000"/>
                            </a:schemeClr>
                          </a:solidFill>
                          <a:effectLst/>
                        </a:rPr>
                        <a:t> </a:t>
                      </a:r>
                      <a:r>
                        <a:rPr lang="en-US" sz="2000" dirty="0" err="1">
                          <a:solidFill>
                            <a:schemeClr val="tx2">
                              <a:lumMod val="50000"/>
                            </a:schemeClr>
                          </a:solidFill>
                          <a:effectLst/>
                        </a:rPr>
                        <a:t>được</a:t>
                      </a:r>
                      <a:r>
                        <a:rPr lang="en-US" sz="2000" dirty="0">
                          <a:solidFill>
                            <a:schemeClr val="tx2">
                              <a:lumMod val="50000"/>
                            </a:schemeClr>
                          </a:solidFill>
                          <a:effectLst/>
                        </a:rPr>
                        <a:t> </a:t>
                      </a:r>
                      <a:r>
                        <a:rPr lang="en-US" sz="2000" dirty="0" err="1">
                          <a:solidFill>
                            <a:schemeClr val="tx2">
                              <a:lumMod val="50000"/>
                            </a:schemeClr>
                          </a:solidFill>
                          <a:effectLst/>
                        </a:rPr>
                        <a:t>đặt</a:t>
                      </a:r>
                      <a:r>
                        <a:rPr lang="en-US" sz="2000" dirty="0">
                          <a:solidFill>
                            <a:schemeClr val="tx2">
                              <a:lumMod val="50000"/>
                            </a:schemeClr>
                          </a:solidFill>
                          <a:effectLst/>
                        </a:rPr>
                        <a:t> </a:t>
                      </a:r>
                      <a:r>
                        <a:rPr lang="en-US" sz="2000" dirty="0" err="1">
                          <a:solidFill>
                            <a:schemeClr val="tx2">
                              <a:lumMod val="50000"/>
                            </a:schemeClr>
                          </a:solidFill>
                          <a:effectLst/>
                        </a:rPr>
                        <a:t>trong</a:t>
                      </a:r>
                      <a:r>
                        <a:rPr lang="en-US" sz="2000" dirty="0">
                          <a:solidFill>
                            <a:schemeClr val="tx2">
                              <a:lumMod val="50000"/>
                            </a:schemeClr>
                          </a:solidFill>
                          <a:effectLst/>
                        </a:rPr>
                        <a:t> </a:t>
                      </a:r>
                      <a:r>
                        <a:rPr lang="en-US" sz="2000" dirty="0" err="1">
                          <a:solidFill>
                            <a:schemeClr val="tx2">
                              <a:lumMod val="50000"/>
                            </a:schemeClr>
                          </a:solidFill>
                          <a:effectLst/>
                        </a:rPr>
                        <a:t>các</a:t>
                      </a:r>
                      <a:r>
                        <a:rPr lang="en-US" sz="2000" dirty="0">
                          <a:solidFill>
                            <a:schemeClr val="tx2">
                              <a:lumMod val="50000"/>
                            </a:schemeClr>
                          </a:solidFill>
                          <a:effectLst/>
                        </a:rPr>
                        <a:t> Stream</a:t>
                      </a:r>
                      <a:endParaRPr lang="en-US" sz="2000"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extLst>
                  <a:ext uri="{0D108BD9-81ED-4DB2-BD59-A6C34878D82A}">
                    <a16:rowId xmlns:a16="http://schemas.microsoft.com/office/drawing/2014/main" val="3746461751"/>
                  </a:ext>
                </a:extLst>
              </a:tr>
              <a:tr h="984636">
                <a:tc>
                  <a:txBody>
                    <a:bodyPr/>
                    <a:lstStyle/>
                    <a:p>
                      <a:pPr algn="ctr">
                        <a:lnSpc>
                          <a:spcPct val="115000"/>
                        </a:lnSpc>
                        <a:spcBef>
                          <a:spcPts val="600"/>
                        </a:spcBef>
                        <a:spcAft>
                          <a:spcPts val="600"/>
                        </a:spcAft>
                      </a:pPr>
                      <a:r>
                        <a:rPr lang="en-US" sz="2000">
                          <a:solidFill>
                            <a:schemeClr val="tx2">
                              <a:lumMod val="50000"/>
                            </a:schemeClr>
                          </a:solidFill>
                          <a:effectLst/>
                        </a:rPr>
                        <a:t>4</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gn="ctr">
                        <a:lnSpc>
                          <a:spcPct val="115000"/>
                        </a:lnSpc>
                      </a:pPr>
                      <a:r>
                        <a:rPr lang="en-US" sz="2000">
                          <a:solidFill>
                            <a:schemeClr val="tx2">
                              <a:lumMod val="50000"/>
                            </a:schemeClr>
                          </a:solidFill>
                          <a:effectLst/>
                        </a:rPr>
                        <a:t> Data Sources</a:t>
                      </a:r>
                      <a:endParaRPr lang="en-US" sz="200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tc>
                  <a:txBody>
                    <a:bodyPr/>
                    <a:lstStyle/>
                    <a:p>
                      <a:pPr>
                        <a:lnSpc>
                          <a:spcPct val="115000"/>
                        </a:lnSpc>
                      </a:pPr>
                      <a:r>
                        <a:rPr lang="en-US" sz="2000" dirty="0" err="1">
                          <a:solidFill>
                            <a:schemeClr val="tx2">
                              <a:lumMod val="50000"/>
                            </a:schemeClr>
                          </a:solidFill>
                          <a:effectLst/>
                        </a:rPr>
                        <a:t>Là</a:t>
                      </a:r>
                      <a:r>
                        <a:rPr lang="en-US" sz="2000" dirty="0">
                          <a:solidFill>
                            <a:schemeClr val="tx2">
                              <a:lumMod val="50000"/>
                            </a:schemeClr>
                          </a:solidFill>
                          <a:effectLst/>
                        </a:rPr>
                        <a:t> </a:t>
                      </a:r>
                      <a:r>
                        <a:rPr lang="en-US" sz="2000" dirty="0" err="1">
                          <a:solidFill>
                            <a:schemeClr val="tx2">
                              <a:lumMod val="50000"/>
                            </a:schemeClr>
                          </a:solidFill>
                          <a:effectLst/>
                        </a:rPr>
                        <a:t>khối</a:t>
                      </a:r>
                      <a:r>
                        <a:rPr lang="en-US" sz="2000" dirty="0">
                          <a:solidFill>
                            <a:schemeClr val="tx2">
                              <a:lumMod val="50000"/>
                            </a:schemeClr>
                          </a:solidFill>
                          <a:effectLst/>
                        </a:rPr>
                        <a:t> </a:t>
                      </a:r>
                      <a:r>
                        <a:rPr lang="en-US" sz="2000" dirty="0" err="1">
                          <a:solidFill>
                            <a:schemeClr val="tx2">
                              <a:lumMod val="50000"/>
                            </a:schemeClr>
                          </a:solidFill>
                          <a:effectLst/>
                        </a:rPr>
                        <a:t>cung</a:t>
                      </a:r>
                      <a:r>
                        <a:rPr lang="en-US" sz="2000" dirty="0">
                          <a:solidFill>
                            <a:schemeClr val="tx2">
                              <a:lumMod val="50000"/>
                            </a:schemeClr>
                          </a:solidFill>
                          <a:effectLst/>
                        </a:rPr>
                        <a:t> </a:t>
                      </a:r>
                      <a:r>
                        <a:rPr lang="en-US" sz="2000" dirty="0" err="1">
                          <a:solidFill>
                            <a:schemeClr val="tx2">
                              <a:lumMod val="50000"/>
                            </a:schemeClr>
                          </a:solidFill>
                          <a:effectLst/>
                        </a:rPr>
                        <a:t>cấp</a:t>
                      </a:r>
                      <a:r>
                        <a:rPr lang="en-US" sz="2000" dirty="0">
                          <a:solidFill>
                            <a:schemeClr val="tx2">
                              <a:lumMod val="50000"/>
                            </a:schemeClr>
                          </a:solidFill>
                          <a:effectLst/>
                        </a:rPr>
                        <a:t> data </a:t>
                      </a:r>
                      <a:r>
                        <a:rPr lang="en-US" sz="2000" dirty="0" err="1">
                          <a:solidFill>
                            <a:schemeClr val="tx2">
                              <a:lumMod val="50000"/>
                            </a:schemeClr>
                          </a:solidFill>
                          <a:effectLst/>
                        </a:rPr>
                        <a:t>cho</a:t>
                      </a:r>
                      <a:r>
                        <a:rPr lang="en-US" sz="2000" dirty="0">
                          <a:solidFill>
                            <a:schemeClr val="tx2">
                              <a:lumMod val="50000"/>
                            </a:schemeClr>
                          </a:solidFill>
                          <a:effectLst/>
                        </a:rPr>
                        <a:t> </a:t>
                      </a:r>
                      <a:r>
                        <a:rPr lang="en-US" sz="2000" dirty="0" err="1">
                          <a:solidFill>
                            <a:schemeClr val="tx2">
                              <a:lumMod val="50000"/>
                            </a:schemeClr>
                          </a:solidFill>
                          <a:effectLst/>
                        </a:rPr>
                        <a:t>ứng</a:t>
                      </a:r>
                      <a:r>
                        <a:rPr lang="en-US" sz="2000" dirty="0">
                          <a:solidFill>
                            <a:schemeClr val="tx2">
                              <a:lumMod val="50000"/>
                            </a:schemeClr>
                          </a:solidFill>
                          <a:effectLst/>
                        </a:rPr>
                        <a:t> </a:t>
                      </a:r>
                      <a:r>
                        <a:rPr lang="en-US" sz="2000" dirty="0" err="1">
                          <a:solidFill>
                            <a:schemeClr val="tx2">
                              <a:lumMod val="50000"/>
                            </a:schemeClr>
                          </a:solidFill>
                          <a:effectLst/>
                        </a:rPr>
                        <a:t>dụng</a:t>
                      </a:r>
                      <a:r>
                        <a:rPr lang="en-US" sz="2000" dirty="0">
                          <a:solidFill>
                            <a:schemeClr val="tx2">
                              <a:lumMod val="50000"/>
                            </a:schemeClr>
                          </a:solidFill>
                          <a:effectLst/>
                        </a:rPr>
                        <a:t> </a:t>
                      </a:r>
                      <a:r>
                        <a:rPr lang="en-US" sz="2000" dirty="0" err="1">
                          <a:solidFill>
                            <a:schemeClr val="tx2">
                              <a:lumMod val="50000"/>
                            </a:schemeClr>
                          </a:solidFill>
                          <a:effectLst/>
                        </a:rPr>
                        <a:t>như</a:t>
                      </a:r>
                      <a:r>
                        <a:rPr lang="en-US" sz="2000" dirty="0">
                          <a:solidFill>
                            <a:schemeClr val="tx2">
                              <a:lumMod val="50000"/>
                            </a:schemeClr>
                          </a:solidFill>
                          <a:effectLst/>
                        </a:rPr>
                        <a:t> network, </a:t>
                      </a:r>
                      <a:r>
                        <a:rPr lang="en-US" sz="2000" dirty="0" err="1">
                          <a:solidFill>
                            <a:schemeClr val="tx2">
                              <a:lumMod val="50000"/>
                            </a:schemeClr>
                          </a:solidFill>
                          <a:effectLst/>
                        </a:rPr>
                        <a:t>sqflite</a:t>
                      </a:r>
                      <a:r>
                        <a:rPr lang="en-US" sz="2000" dirty="0">
                          <a:solidFill>
                            <a:schemeClr val="tx2">
                              <a:lumMod val="50000"/>
                            </a:schemeClr>
                          </a:solidFill>
                          <a:effectLst/>
                        </a:rPr>
                        <a:t>, </a:t>
                      </a:r>
                      <a:r>
                        <a:rPr lang="en-US" sz="2000" dirty="0" err="1">
                          <a:solidFill>
                            <a:schemeClr val="tx2">
                              <a:lumMod val="50000"/>
                            </a:schemeClr>
                          </a:solidFill>
                          <a:effectLst/>
                        </a:rPr>
                        <a:t>shared_preferences</a:t>
                      </a:r>
                      <a:endParaRPr lang="en-US" sz="2000" dirty="0">
                        <a:solidFill>
                          <a:schemeClr val="tx2">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500" marR="63500" marT="0" marB="0" anchor="ctr"/>
                </a:tc>
                <a:extLst>
                  <a:ext uri="{0D108BD9-81ED-4DB2-BD59-A6C34878D82A}">
                    <a16:rowId xmlns:a16="http://schemas.microsoft.com/office/drawing/2014/main" val="3478407354"/>
                  </a:ext>
                </a:extLst>
              </a:tr>
            </a:tbl>
          </a:graphicData>
        </a:graphic>
      </p:graphicFrame>
    </p:spTree>
    <p:extLst>
      <p:ext uri="{BB962C8B-B14F-4D97-AF65-F5344CB8AC3E}">
        <p14:creationId xmlns:p14="http://schemas.microsoft.com/office/powerpoint/2010/main" val="46896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4A70EFD-E07C-4D56-96AC-42F2DD10EB3B}"/>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7" name="图片 26">
            <a:extLst>
              <a:ext uri="{FF2B5EF4-FFF2-40B4-BE49-F238E27FC236}">
                <a16:creationId xmlns:a16="http://schemas.microsoft.com/office/drawing/2014/main" id="{757A4CB7-A193-4282-BDC0-FF46652287C0}"/>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13">
            <a:extLst>
              <a:ext uri="{FF2B5EF4-FFF2-40B4-BE49-F238E27FC236}">
                <a16:creationId xmlns:a16="http://schemas.microsoft.com/office/drawing/2014/main" id="{90444CD9-7CB9-42CB-AB41-9C9351B82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1" name="图片 30">
            <a:extLst>
              <a:ext uri="{FF2B5EF4-FFF2-40B4-BE49-F238E27FC236}">
                <a16:creationId xmlns:a16="http://schemas.microsoft.com/office/drawing/2014/main" id="{A72989D1-D46F-40FF-831F-024D1E516D27}"/>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sp>
        <p:nvSpPr>
          <p:cNvPr id="2" name="PA_圆角矩形 15">
            <a:extLst>
              <a:ext uri="{FF2B5EF4-FFF2-40B4-BE49-F238E27FC236}">
                <a16:creationId xmlns:a16="http://schemas.microsoft.com/office/drawing/2014/main" id="{72655525-313A-2FE9-5C38-11AA955E8408}"/>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0D4E7AAF-CA33-1FBD-3071-A66DDF34871E}"/>
              </a:ext>
            </a:extLst>
          </p:cNvPr>
          <p:cNvSpPr txBox="1"/>
          <p:nvPr/>
        </p:nvSpPr>
        <p:spPr>
          <a:xfrm>
            <a:off x="5231421" y="1911751"/>
            <a:ext cx="6952376" cy="784830"/>
          </a:xfrm>
          <a:prstGeom prst="rect">
            <a:avLst/>
          </a:prstGeom>
          <a:noFill/>
        </p:spPr>
        <p:txBody>
          <a:bodyPr wrap="square" rtlCol="0">
            <a:spAutoFit/>
          </a:bodyPr>
          <a:lstStyle/>
          <a:p>
            <a:pPr algn="ctr"/>
            <a:r>
              <a:rPr lang="en-US" sz="4500" b="1" dirty="0">
                <a:solidFill>
                  <a:schemeClr val="bg1"/>
                </a:solidFill>
                <a:latin typeface="Helvetica" panose="020B0604020202020204" pitchFamily="34" charset="0"/>
                <a:cs typeface="Helvetica" panose="020B0604020202020204" pitchFamily="34" charset="0"/>
              </a:rPr>
              <a:t>V . </a:t>
            </a:r>
            <a:r>
              <a:rPr lang="en-US" sz="4500" b="1" dirty="0" err="1">
                <a:solidFill>
                  <a:schemeClr val="bg1"/>
                </a:solidFill>
                <a:latin typeface="Helvetica" panose="020B0604020202020204" pitchFamily="34" charset="0"/>
                <a:cs typeface="Helvetica" panose="020B0604020202020204" pitchFamily="34" charset="0"/>
              </a:rPr>
              <a:t>Thiết</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kế</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dữ</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liệu</a:t>
            </a:r>
            <a:endParaRPr lang="en-US" sz="4500" b="1" dirty="0">
              <a:solidFill>
                <a:schemeClr val="bg1"/>
              </a:solidFill>
              <a:latin typeface="Helvetica" panose="020B0604020202020204" pitchFamily="34" charset="0"/>
              <a:cs typeface="Helvetica" panose="020B0604020202020204" pitchFamily="34" charset="0"/>
            </a:endParaRPr>
          </a:p>
        </p:txBody>
      </p:sp>
      <p:pic>
        <p:nvPicPr>
          <p:cNvPr id="3" name="图片 23">
            <a:extLst>
              <a:ext uri="{FF2B5EF4-FFF2-40B4-BE49-F238E27FC236}">
                <a16:creationId xmlns:a16="http://schemas.microsoft.com/office/drawing/2014/main" id="{8C24C003-A84E-3B07-F42A-E1EED79A4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9340" y="-569131"/>
            <a:ext cx="10269442" cy="7556758"/>
          </a:xfrm>
          <a:prstGeom prst="rect">
            <a:avLst/>
          </a:prstGeom>
        </p:spPr>
      </p:pic>
    </p:spTree>
    <p:extLst>
      <p:ext uri="{BB962C8B-B14F-4D97-AF65-F5344CB8AC3E}">
        <p14:creationId xmlns:p14="http://schemas.microsoft.com/office/powerpoint/2010/main" val="288154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69" name="组合 26">
            <a:extLst>
              <a:ext uri="{FF2B5EF4-FFF2-40B4-BE49-F238E27FC236}">
                <a16:creationId xmlns:a16="http://schemas.microsoft.com/office/drawing/2014/main" id="{8FB9F63D-76D9-4DAD-92F1-E79A43C92875}"/>
              </a:ext>
            </a:extLst>
          </p:cNvPr>
          <p:cNvGrpSpPr/>
          <p:nvPr/>
        </p:nvGrpSpPr>
        <p:grpSpPr>
          <a:xfrm>
            <a:off x="-113846" y="-427647"/>
            <a:ext cx="12305846" cy="7413895"/>
            <a:chOff x="-103213" y="-426268"/>
            <a:chExt cx="12305846" cy="7413895"/>
          </a:xfrm>
        </p:grpSpPr>
        <p:pic>
          <p:nvPicPr>
            <p:cNvPr id="70" name="图片 31">
              <a:extLst>
                <a:ext uri="{FF2B5EF4-FFF2-40B4-BE49-F238E27FC236}">
                  <a16:creationId xmlns:a16="http://schemas.microsoft.com/office/drawing/2014/main" id="{563F31A9-A0A5-9207-A729-5B0465DB8E7E}"/>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71" name="图片 32">
              <a:extLst>
                <a:ext uri="{FF2B5EF4-FFF2-40B4-BE49-F238E27FC236}">
                  <a16:creationId xmlns:a16="http://schemas.microsoft.com/office/drawing/2014/main" id="{01E704C0-949B-087D-0EBB-712EC312242D}"/>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72" name="图片 33">
              <a:extLst>
                <a:ext uri="{FF2B5EF4-FFF2-40B4-BE49-F238E27FC236}">
                  <a16:creationId xmlns:a16="http://schemas.microsoft.com/office/drawing/2014/main" id="{C1F8B01C-196F-B9AD-C426-5360CF1E9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73" name="图片 48">
              <a:extLst>
                <a:ext uri="{FF2B5EF4-FFF2-40B4-BE49-F238E27FC236}">
                  <a16:creationId xmlns:a16="http://schemas.microsoft.com/office/drawing/2014/main" id="{A6BB420D-D952-4FE8-35F1-2B5CB87877B3}"/>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pic>
        <p:nvPicPr>
          <p:cNvPr id="27" name="image20.png">
            <a:extLst>
              <a:ext uri="{FF2B5EF4-FFF2-40B4-BE49-F238E27FC236}">
                <a16:creationId xmlns:a16="http://schemas.microsoft.com/office/drawing/2014/main" id="{241208BF-8DB8-B394-6F8F-0CAF1524EDEA}"/>
              </a:ext>
            </a:extLst>
          </p:cNvPr>
          <p:cNvPicPr/>
          <p:nvPr/>
        </p:nvPicPr>
        <p:blipFill>
          <a:blip r:embed="rId4"/>
          <a:srcRect/>
          <a:stretch>
            <a:fillRect/>
          </a:stretch>
        </p:blipFill>
        <p:spPr>
          <a:xfrm>
            <a:off x="2149364" y="661240"/>
            <a:ext cx="9901672" cy="5850293"/>
          </a:xfrm>
          <a:prstGeom prst="rect">
            <a:avLst/>
          </a:prstGeom>
        </p:spPr>
      </p:pic>
      <p:sp>
        <p:nvSpPr>
          <p:cNvPr id="28" name="TextBox 27">
            <a:extLst>
              <a:ext uri="{FF2B5EF4-FFF2-40B4-BE49-F238E27FC236}">
                <a16:creationId xmlns:a16="http://schemas.microsoft.com/office/drawing/2014/main" id="{9CDF1597-E4B3-0D31-0AE4-D8D828B853AE}"/>
              </a:ext>
            </a:extLst>
          </p:cNvPr>
          <p:cNvSpPr txBox="1"/>
          <p:nvPr/>
        </p:nvSpPr>
        <p:spPr>
          <a:xfrm>
            <a:off x="-154386" y="184186"/>
            <a:ext cx="3835951"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Thiết</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kế</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dữ</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liệu</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9" name="TextBox 28">
            <a:extLst>
              <a:ext uri="{FF2B5EF4-FFF2-40B4-BE49-F238E27FC236}">
                <a16:creationId xmlns:a16="http://schemas.microsoft.com/office/drawing/2014/main" id="{22D3FE2B-A418-B66F-B90A-AB0544BBD029}"/>
              </a:ext>
            </a:extLst>
          </p:cNvPr>
          <p:cNvSpPr txBox="1"/>
          <p:nvPr/>
        </p:nvSpPr>
        <p:spPr>
          <a:xfrm>
            <a:off x="476985" y="605257"/>
            <a:ext cx="3689772" cy="400110"/>
          </a:xfrm>
          <a:prstGeom prst="rect">
            <a:avLst/>
          </a:prstGeom>
          <a:noFill/>
        </p:spPr>
        <p:txBody>
          <a:bodyPr wrap="square" rtlCol="0">
            <a:spAutoFit/>
          </a:bodyPr>
          <a:lstStyle/>
          <a:p>
            <a:pPr algn="ctr"/>
            <a:r>
              <a:rPr lang="en-US" sz="2000" b="1" dirty="0">
                <a:solidFill>
                  <a:schemeClr val="tx2">
                    <a:lumMod val="75000"/>
                  </a:schemeClr>
                </a:solidFill>
                <a:latin typeface="Helvetica" panose="020B0604020202020204" pitchFamily="34" charset="0"/>
                <a:cs typeface="Helvetica" panose="020B0604020202020204" pitchFamily="34" charset="0"/>
              </a:rPr>
              <a:t>6.1 </a:t>
            </a:r>
            <a:r>
              <a:rPr lang="vi-VN" sz="2000" b="1" dirty="0">
                <a:solidFill>
                  <a:schemeClr val="tx2">
                    <a:lumMod val="75000"/>
                  </a:schemeClr>
                </a:solidFill>
                <a:latin typeface="Helvetica" panose="020B0604020202020204" pitchFamily="34" charset="0"/>
                <a:cs typeface="Helvetica" panose="020B0604020202020204" pitchFamily="34" charset="0"/>
              </a:rPr>
              <a:t>Thiết kế dữ liệu lưu trữ</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30" name="image10.png">
            <a:extLst>
              <a:ext uri="{FF2B5EF4-FFF2-40B4-BE49-F238E27FC236}">
                <a16:creationId xmlns:a16="http://schemas.microsoft.com/office/drawing/2014/main" id="{514B7BDA-F157-90FE-0BE4-F1B0CD9744DD}"/>
              </a:ext>
            </a:extLst>
          </p:cNvPr>
          <p:cNvPicPr/>
          <p:nvPr/>
        </p:nvPicPr>
        <p:blipFill rotWithShape="1">
          <a:blip r:embed="rId5"/>
          <a:srcRect l="-291" t="30738" r="84341" b="53094"/>
          <a:stretch/>
        </p:blipFill>
        <p:spPr>
          <a:xfrm>
            <a:off x="-13688972" y="1995687"/>
            <a:ext cx="1991604" cy="2071396"/>
          </a:xfrm>
          <a:prstGeom prst="rect">
            <a:avLst/>
          </a:prstGeom>
        </p:spPr>
      </p:pic>
      <p:pic>
        <p:nvPicPr>
          <p:cNvPr id="31" name="image10.png">
            <a:extLst>
              <a:ext uri="{FF2B5EF4-FFF2-40B4-BE49-F238E27FC236}">
                <a16:creationId xmlns:a16="http://schemas.microsoft.com/office/drawing/2014/main" id="{46E99FC6-30D5-3717-1330-DA88990D811D}"/>
              </a:ext>
            </a:extLst>
          </p:cNvPr>
          <p:cNvPicPr/>
          <p:nvPr/>
        </p:nvPicPr>
        <p:blipFill rotWithShape="1">
          <a:blip r:embed="rId5"/>
          <a:srcRect b="82005"/>
          <a:stretch/>
        </p:blipFill>
        <p:spPr>
          <a:xfrm>
            <a:off x="-10307107" y="-280983"/>
            <a:ext cx="8192270" cy="2247857"/>
          </a:xfrm>
          <a:prstGeom prst="rect">
            <a:avLst/>
          </a:prstGeom>
        </p:spPr>
      </p:pic>
      <p:cxnSp>
        <p:nvCxnSpPr>
          <p:cNvPr id="32" name="Straight Connector 31">
            <a:extLst>
              <a:ext uri="{FF2B5EF4-FFF2-40B4-BE49-F238E27FC236}">
                <a16:creationId xmlns:a16="http://schemas.microsoft.com/office/drawing/2014/main" id="{4E936E4E-A8FF-2BEB-AD6F-8716DA87AE75}"/>
              </a:ext>
            </a:extLst>
          </p:cNvPr>
          <p:cNvCxnSpPr>
            <a:cxnSpLocks/>
          </p:cNvCxnSpPr>
          <p:nvPr/>
        </p:nvCxnSpPr>
        <p:spPr>
          <a:xfrm>
            <a:off x="-11697368" y="2518201"/>
            <a:ext cx="284583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4EC0AC0-27D2-3582-DF22-B21EFE94484E}"/>
              </a:ext>
            </a:extLst>
          </p:cNvPr>
          <p:cNvCxnSpPr>
            <a:cxnSpLocks/>
          </p:cNvCxnSpPr>
          <p:nvPr/>
        </p:nvCxnSpPr>
        <p:spPr>
          <a:xfrm flipV="1">
            <a:off x="-8851536" y="1902380"/>
            <a:ext cx="0" cy="615821"/>
          </a:xfrm>
          <a:prstGeom prst="line">
            <a:avLst/>
          </a:prstGeom>
          <a:ln w="9525"/>
        </p:spPr>
        <p:style>
          <a:lnRef idx="1">
            <a:schemeClr val="dk1"/>
          </a:lnRef>
          <a:fillRef idx="0">
            <a:schemeClr val="dk1"/>
          </a:fillRef>
          <a:effectRef idx="0">
            <a:schemeClr val="dk1"/>
          </a:effectRef>
          <a:fontRef idx="minor">
            <a:schemeClr val="tx1"/>
          </a:fontRef>
        </p:style>
      </p:cxnSp>
      <p:pic>
        <p:nvPicPr>
          <p:cNvPr id="34" name="image10.png">
            <a:extLst>
              <a:ext uri="{FF2B5EF4-FFF2-40B4-BE49-F238E27FC236}">
                <a16:creationId xmlns:a16="http://schemas.microsoft.com/office/drawing/2014/main" id="{54ECB4DA-204B-423C-660B-868FAA05DDB4}"/>
              </a:ext>
            </a:extLst>
          </p:cNvPr>
          <p:cNvPicPr/>
          <p:nvPr/>
        </p:nvPicPr>
        <p:blipFill rotWithShape="1">
          <a:blip r:embed="rId5"/>
          <a:srcRect l="23561" t="18233" b="62396"/>
          <a:stretch/>
        </p:blipFill>
        <p:spPr>
          <a:xfrm>
            <a:off x="-8310361" y="1358598"/>
            <a:ext cx="5999581" cy="2319205"/>
          </a:xfrm>
          <a:prstGeom prst="rect">
            <a:avLst/>
          </a:prstGeom>
        </p:spPr>
      </p:pic>
      <p:cxnSp>
        <p:nvCxnSpPr>
          <p:cNvPr id="35" name="Straight Connector 34">
            <a:extLst>
              <a:ext uri="{FF2B5EF4-FFF2-40B4-BE49-F238E27FC236}">
                <a16:creationId xmlns:a16="http://schemas.microsoft.com/office/drawing/2014/main" id="{EB5DF228-E36E-5294-9144-935B907262AB}"/>
              </a:ext>
            </a:extLst>
          </p:cNvPr>
          <p:cNvCxnSpPr>
            <a:cxnSpLocks/>
          </p:cNvCxnSpPr>
          <p:nvPr/>
        </p:nvCxnSpPr>
        <p:spPr>
          <a:xfrm>
            <a:off x="-11697368" y="2857213"/>
            <a:ext cx="338700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BC2048A-9240-723B-A198-1CCF00BF85F2}"/>
              </a:ext>
            </a:extLst>
          </p:cNvPr>
          <p:cNvCxnSpPr>
            <a:cxnSpLocks/>
          </p:cNvCxnSpPr>
          <p:nvPr/>
        </p:nvCxnSpPr>
        <p:spPr>
          <a:xfrm flipV="1">
            <a:off x="-8310361" y="1594469"/>
            <a:ext cx="0" cy="1262744"/>
          </a:xfrm>
          <a:prstGeom prst="line">
            <a:avLst/>
          </a:prstGeom>
          <a:ln w="9525"/>
        </p:spPr>
        <p:style>
          <a:lnRef idx="1">
            <a:schemeClr val="dk1"/>
          </a:lnRef>
          <a:fillRef idx="0">
            <a:schemeClr val="dk1"/>
          </a:fillRef>
          <a:effectRef idx="0">
            <a:schemeClr val="dk1"/>
          </a:effectRef>
          <a:fontRef idx="minor">
            <a:schemeClr val="tx1"/>
          </a:fontRef>
        </p:style>
      </p:cxnSp>
      <p:pic>
        <p:nvPicPr>
          <p:cNvPr id="37" name="image10.png">
            <a:extLst>
              <a:ext uri="{FF2B5EF4-FFF2-40B4-BE49-F238E27FC236}">
                <a16:creationId xmlns:a16="http://schemas.microsoft.com/office/drawing/2014/main" id="{D68ED2D3-DFED-FF1D-ED8A-5CE756F17504}"/>
              </a:ext>
            </a:extLst>
          </p:cNvPr>
          <p:cNvPicPr/>
          <p:nvPr/>
        </p:nvPicPr>
        <p:blipFill rotWithShape="1">
          <a:blip r:embed="rId5"/>
          <a:srcRect l="30922" t="37042" r="53183" b="48643"/>
          <a:stretch/>
        </p:blipFill>
        <p:spPr>
          <a:xfrm>
            <a:off x="-6392918" y="2331009"/>
            <a:ext cx="1483564" cy="1862446"/>
          </a:xfrm>
          <a:prstGeom prst="rect">
            <a:avLst/>
          </a:prstGeom>
        </p:spPr>
      </p:pic>
      <p:pic>
        <p:nvPicPr>
          <p:cNvPr id="38" name="image10.png">
            <a:extLst>
              <a:ext uri="{FF2B5EF4-FFF2-40B4-BE49-F238E27FC236}">
                <a16:creationId xmlns:a16="http://schemas.microsoft.com/office/drawing/2014/main" id="{D9D61531-E6A2-7ED5-7F55-370A2C4DA476}"/>
              </a:ext>
            </a:extLst>
          </p:cNvPr>
          <p:cNvPicPr/>
          <p:nvPr/>
        </p:nvPicPr>
        <p:blipFill rotWithShape="1">
          <a:blip r:embed="rId5"/>
          <a:srcRect l="57470" t="38701" r="22900" b="44022"/>
          <a:stretch/>
        </p:blipFill>
        <p:spPr>
          <a:xfrm>
            <a:off x="-3495763" y="3550470"/>
            <a:ext cx="1548880" cy="2247857"/>
          </a:xfrm>
          <a:prstGeom prst="rect">
            <a:avLst/>
          </a:prstGeom>
        </p:spPr>
      </p:pic>
      <p:cxnSp>
        <p:nvCxnSpPr>
          <p:cNvPr id="39" name="Straight Connector 38">
            <a:extLst>
              <a:ext uri="{FF2B5EF4-FFF2-40B4-BE49-F238E27FC236}">
                <a16:creationId xmlns:a16="http://schemas.microsoft.com/office/drawing/2014/main" id="{9AA5FCB8-F064-42A5-29B4-D970A74C31EE}"/>
              </a:ext>
            </a:extLst>
          </p:cNvPr>
          <p:cNvCxnSpPr>
            <a:cxnSpLocks/>
          </p:cNvCxnSpPr>
          <p:nvPr/>
        </p:nvCxnSpPr>
        <p:spPr>
          <a:xfrm>
            <a:off x="-11697368" y="3148017"/>
            <a:ext cx="530445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AC4A4A1-597E-1E85-1475-869FA1E741BE}"/>
              </a:ext>
            </a:extLst>
          </p:cNvPr>
          <p:cNvCxnSpPr>
            <a:cxnSpLocks/>
          </p:cNvCxnSpPr>
          <p:nvPr/>
        </p:nvCxnSpPr>
        <p:spPr>
          <a:xfrm flipH="1">
            <a:off x="-4909354" y="3817762"/>
            <a:ext cx="1413591" cy="0"/>
          </a:xfrm>
          <a:prstGeom prst="line">
            <a:avLst/>
          </a:prstGeom>
          <a:ln w="19050"/>
        </p:spPr>
        <p:style>
          <a:lnRef idx="1">
            <a:schemeClr val="dk1"/>
          </a:lnRef>
          <a:fillRef idx="0">
            <a:schemeClr val="dk1"/>
          </a:fillRef>
          <a:effectRef idx="0">
            <a:schemeClr val="dk1"/>
          </a:effectRef>
          <a:fontRef idx="minor">
            <a:schemeClr val="tx1"/>
          </a:fontRef>
        </p:style>
      </p:cxnSp>
      <p:pic>
        <p:nvPicPr>
          <p:cNvPr id="41" name="image10.png">
            <a:extLst>
              <a:ext uri="{FF2B5EF4-FFF2-40B4-BE49-F238E27FC236}">
                <a16:creationId xmlns:a16="http://schemas.microsoft.com/office/drawing/2014/main" id="{F2863A52-D2EE-0F78-FB88-9C93F94FE475}"/>
              </a:ext>
            </a:extLst>
          </p:cNvPr>
          <p:cNvPicPr/>
          <p:nvPr/>
        </p:nvPicPr>
        <p:blipFill rotWithShape="1">
          <a:blip r:embed="rId5"/>
          <a:srcRect l="30894" t="57631" b="16005"/>
          <a:stretch/>
        </p:blipFill>
        <p:spPr>
          <a:xfrm>
            <a:off x="-10484393" y="3221348"/>
            <a:ext cx="6494108" cy="3290185"/>
          </a:xfrm>
          <a:prstGeom prst="rect">
            <a:avLst/>
          </a:prstGeom>
        </p:spPr>
      </p:pic>
      <p:cxnSp>
        <p:nvCxnSpPr>
          <p:cNvPr id="42" name="Straight Connector 41">
            <a:extLst>
              <a:ext uri="{FF2B5EF4-FFF2-40B4-BE49-F238E27FC236}">
                <a16:creationId xmlns:a16="http://schemas.microsoft.com/office/drawing/2014/main" id="{081546F4-DD2C-459F-0DD1-6C1AC1C8BDA8}"/>
              </a:ext>
            </a:extLst>
          </p:cNvPr>
          <p:cNvCxnSpPr>
            <a:cxnSpLocks/>
          </p:cNvCxnSpPr>
          <p:nvPr/>
        </p:nvCxnSpPr>
        <p:spPr>
          <a:xfrm flipV="1">
            <a:off x="-11697368" y="3441931"/>
            <a:ext cx="1212975" cy="1"/>
          </a:xfrm>
          <a:prstGeom prst="line">
            <a:avLst/>
          </a:prstGeom>
          <a:ln w="19050"/>
        </p:spPr>
        <p:style>
          <a:lnRef idx="1">
            <a:schemeClr val="dk1"/>
          </a:lnRef>
          <a:fillRef idx="0">
            <a:schemeClr val="dk1"/>
          </a:fillRef>
          <a:effectRef idx="0">
            <a:schemeClr val="dk1"/>
          </a:effectRef>
          <a:fontRef idx="minor">
            <a:schemeClr val="tx1"/>
          </a:fontRef>
        </p:style>
      </p:cxnSp>
      <p:pic>
        <p:nvPicPr>
          <p:cNvPr id="43" name="image10.png">
            <a:extLst>
              <a:ext uri="{FF2B5EF4-FFF2-40B4-BE49-F238E27FC236}">
                <a16:creationId xmlns:a16="http://schemas.microsoft.com/office/drawing/2014/main" id="{31CDD60C-11D1-6BF6-617B-33BDB9E888BB}"/>
              </a:ext>
            </a:extLst>
          </p:cNvPr>
          <p:cNvPicPr/>
          <p:nvPr/>
        </p:nvPicPr>
        <p:blipFill rotWithShape="1">
          <a:blip r:embed="rId5"/>
          <a:srcRect l="30925" t="84202" r="25903"/>
          <a:stretch/>
        </p:blipFill>
        <p:spPr>
          <a:xfrm>
            <a:off x="-12373842" y="4646611"/>
            <a:ext cx="4198780" cy="1803882"/>
          </a:xfrm>
          <a:prstGeom prst="rect">
            <a:avLst/>
          </a:prstGeom>
        </p:spPr>
      </p:pic>
      <p:cxnSp>
        <p:nvCxnSpPr>
          <p:cNvPr id="44" name="Straight Connector 43">
            <a:extLst>
              <a:ext uri="{FF2B5EF4-FFF2-40B4-BE49-F238E27FC236}">
                <a16:creationId xmlns:a16="http://schemas.microsoft.com/office/drawing/2014/main" id="{BAFD5EF9-7BF0-B1A0-B2D4-774B5FA213EC}"/>
              </a:ext>
            </a:extLst>
          </p:cNvPr>
          <p:cNvCxnSpPr>
            <a:cxnSpLocks/>
          </p:cNvCxnSpPr>
          <p:nvPr/>
        </p:nvCxnSpPr>
        <p:spPr>
          <a:xfrm>
            <a:off x="-11697368" y="3732003"/>
            <a:ext cx="293906" cy="3842"/>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BFB1C61-8B10-AF5A-5ACA-B5C48230FEAE}"/>
              </a:ext>
            </a:extLst>
          </p:cNvPr>
          <p:cNvCxnSpPr>
            <a:cxnSpLocks/>
          </p:cNvCxnSpPr>
          <p:nvPr/>
        </p:nvCxnSpPr>
        <p:spPr>
          <a:xfrm>
            <a:off x="-11403462" y="3747553"/>
            <a:ext cx="0" cy="9571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22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84000">
              <a:srgbClr val="FCB75E"/>
            </a:gs>
          </a:gsLst>
          <a:lin ang="4200000" scaled="0"/>
        </a:gradFill>
        <a:effectLst/>
      </p:bgPr>
    </p:bg>
    <p:spTree>
      <p:nvGrpSpPr>
        <p:cNvPr id="1" name=""/>
        <p:cNvGrpSpPr/>
        <p:nvPr/>
      </p:nvGrpSpPr>
      <p:grpSpPr>
        <a:xfrm>
          <a:off x="0" y="0"/>
          <a:ext cx="0" cy="0"/>
          <a:chOff x="0" y="0"/>
          <a:chExt cx="0" cy="0"/>
        </a:xfrm>
      </p:grpSpPr>
      <p:grpSp>
        <p:nvGrpSpPr>
          <p:cNvPr id="22" name="组合 26">
            <a:extLst>
              <a:ext uri="{FF2B5EF4-FFF2-40B4-BE49-F238E27FC236}">
                <a16:creationId xmlns:a16="http://schemas.microsoft.com/office/drawing/2014/main" id="{467FC5DD-68AB-459E-42D3-39AAFD73A5BE}"/>
              </a:ext>
            </a:extLst>
          </p:cNvPr>
          <p:cNvGrpSpPr/>
          <p:nvPr/>
        </p:nvGrpSpPr>
        <p:grpSpPr>
          <a:xfrm>
            <a:off x="-113846" y="-427647"/>
            <a:ext cx="12305846" cy="7413895"/>
            <a:chOff x="-103213" y="-426268"/>
            <a:chExt cx="12305846" cy="7413895"/>
          </a:xfrm>
        </p:grpSpPr>
        <p:pic>
          <p:nvPicPr>
            <p:cNvPr id="23" name="图片 31">
              <a:extLst>
                <a:ext uri="{FF2B5EF4-FFF2-40B4-BE49-F238E27FC236}">
                  <a16:creationId xmlns:a16="http://schemas.microsoft.com/office/drawing/2014/main" id="{CF3232DC-FB1E-2783-EC06-1078E0BB81FC}"/>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4" name="图片 32">
              <a:extLst>
                <a:ext uri="{FF2B5EF4-FFF2-40B4-BE49-F238E27FC236}">
                  <a16:creationId xmlns:a16="http://schemas.microsoft.com/office/drawing/2014/main" id="{00E5FBD2-B6AE-CA00-0E9D-93B4E7BD5E7D}"/>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25" name="图片 33">
              <a:extLst>
                <a:ext uri="{FF2B5EF4-FFF2-40B4-BE49-F238E27FC236}">
                  <a16:creationId xmlns:a16="http://schemas.microsoft.com/office/drawing/2014/main" id="{83DBC748-C08D-8D26-5948-2730D45FC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0" name="图片 48">
              <a:extLst>
                <a:ext uri="{FF2B5EF4-FFF2-40B4-BE49-F238E27FC236}">
                  <a16:creationId xmlns:a16="http://schemas.microsoft.com/office/drawing/2014/main" id="{B7FB7CB7-E85C-6FD4-5809-4744ECD12262}"/>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28" name="TextBox 27">
            <a:extLst>
              <a:ext uri="{FF2B5EF4-FFF2-40B4-BE49-F238E27FC236}">
                <a16:creationId xmlns:a16="http://schemas.microsoft.com/office/drawing/2014/main" id="{9CDF1597-E4B3-0D31-0AE4-D8D828B853AE}"/>
              </a:ext>
            </a:extLst>
          </p:cNvPr>
          <p:cNvSpPr txBox="1"/>
          <p:nvPr/>
        </p:nvSpPr>
        <p:spPr>
          <a:xfrm>
            <a:off x="-154386" y="184186"/>
            <a:ext cx="3835951"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Thiết</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kế</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dữ</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liệu</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9" name="TextBox 28">
            <a:extLst>
              <a:ext uri="{FF2B5EF4-FFF2-40B4-BE49-F238E27FC236}">
                <a16:creationId xmlns:a16="http://schemas.microsoft.com/office/drawing/2014/main" id="{22D3FE2B-A418-B66F-B90A-AB0544BBD029}"/>
              </a:ext>
            </a:extLst>
          </p:cNvPr>
          <p:cNvSpPr txBox="1"/>
          <p:nvPr/>
        </p:nvSpPr>
        <p:spPr>
          <a:xfrm>
            <a:off x="476985" y="605257"/>
            <a:ext cx="3689772" cy="400110"/>
          </a:xfrm>
          <a:prstGeom prst="rect">
            <a:avLst/>
          </a:prstGeom>
          <a:noFill/>
        </p:spPr>
        <p:txBody>
          <a:bodyPr wrap="square" rtlCol="0">
            <a:spAutoFit/>
          </a:bodyPr>
          <a:lstStyle/>
          <a:p>
            <a:pPr algn="ctr"/>
            <a:r>
              <a:rPr lang="en-US" sz="2000" b="1" dirty="0">
                <a:solidFill>
                  <a:schemeClr val="tx2">
                    <a:lumMod val="75000"/>
                  </a:schemeClr>
                </a:solidFill>
                <a:latin typeface="Helvetica" panose="020B0604020202020204" pitchFamily="34" charset="0"/>
                <a:cs typeface="Helvetica" panose="020B0604020202020204" pitchFamily="34" charset="0"/>
              </a:rPr>
              <a:t>6.1 </a:t>
            </a:r>
            <a:r>
              <a:rPr lang="vi-VN" sz="2000" b="1" dirty="0">
                <a:solidFill>
                  <a:schemeClr val="tx2">
                    <a:lumMod val="75000"/>
                  </a:schemeClr>
                </a:solidFill>
                <a:latin typeface="Helvetica" panose="020B0604020202020204" pitchFamily="34" charset="0"/>
                <a:cs typeface="Helvetica" panose="020B0604020202020204" pitchFamily="34" charset="0"/>
              </a:rPr>
              <a:t>Thiết kế dữ liệu lưu trữ</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10.png">
            <a:extLst>
              <a:ext uri="{FF2B5EF4-FFF2-40B4-BE49-F238E27FC236}">
                <a16:creationId xmlns:a16="http://schemas.microsoft.com/office/drawing/2014/main" id="{38012227-F542-4B01-4F52-415BBA2A7AFC}"/>
              </a:ext>
            </a:extLst>
          </p:cNvPr>
          <p:cNvPicPr/>
          <p:nvPr/>
        </p:nvPicPr>
        <p:blipFill rotWithShape="1">
          <a:blip r:embed="rId4"/>
          <a:srcRect l="-291" t="30738" r="84341" b="53094"/>
          <a:stretch/>
        </p:blipFill>
        <p:spPr>
          <a:xfrm>
            <a:off x="135780" y="2276670"/>
            <a:ext cx="1991604" cy="2071396"/>
          </a:xfrm>
          <a:prstGeom prst="rect">
            <a:avLst/>
          </a:prstGeom>
        </p:spPr>
      </p:pic>
      <p:pic>
        <p:nvPicPr>
          <p:cNvPr id="5" name="image10.png">
            <a:extLst>
              <a:ext uri="{FF2B5EF4-FFF2-40B4-BE49-F238E27FC236}">
                <a16:creationId xmlns:a16="http://schemas.microsoft.com/office/drawing/2014/main" id="{5D1FEEF5-2CD2-2DCA-32A6-5F19DBA1B662}"/>
              </a:ext>
            </a:extLst>
          </p:cNvPr>
          <p:cNvPicPr/>
          <p:nvPr/>
        </p:nvPicPr>
        <p:blipFill rotWithShape="1">
          <a:blip r:embed="rId4"/>
          <a:srcRect b="82005"/>
          <a:stretch/>
        </p:blipFill>
        <p:spPr>
          <a:xfrm>
            <a:off x="3517645" y="0"/>
            <a:ext cx="8192270" cy="2247857"/>
          </a:xfrm>
          <a:prstGeom prst="rect">
            <a:avLst/>
          </a:prstGeom>
        </p:spPr>
      </p:pic>
      <p:cxnSp>
        <p:nvCxnSpPr>
          <p:cNvPr id="6" name="Straight Connector 5">
            <a:extLst>
              <a:ext uri="{FF2B5EF4-FFF2-40B4-BE49-F238E27FC236}">
                <a16:creationId xmlns:a16="http://schemas.microsoft.com/office/drawing/2014/main" id="{3E2857AF-6448-59EF-DDA2-939A01906C2D}"/>
              </a:ext>
            </a:extLst>
          </p:cNvPr>
          <p:cNvCxnSpPr>
            <a:cxnSpLocks/>
          </p:cNvCxnSpPr>
          <p:nvPr/>
        </p:nvCxnSpPr>
        <p:spPr>
          <a:xfrm>
            <a:off x="2127384" y="2799184"/>
            <a:ext cx="284583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82F8276-0934-BDD0-AC09-99708B1B66C8}"/>
              </a:ext>
            </a:extLst>
          </p:cNvPr>
          <p:cNvCxnSpPr>
            <a:cxnSpLocks/>
          </p:cNvCxnSpPr>
          <p:nvPr/>
        </p:nvCxnSpPr>
        <p:spPr>
          <a:xfrm flipV="1">
            <a:off x="4973216" y="2183363"/>
            <a:ext cx="0" cy="615821"/>
          </a:xfrm>
          <a:prstGeom prst="line">
            <a:avLst/>
          </a:prstGeom>
          <a:ln w="9525"/>
        </p:spPr>
        <p:style>
          <a:lnRef idx="1">
            <a:schemeClr val="dk1"/>
          </a:lnRef>
          <a:fillRef idx="0">
            <a:schemeClr val="dk1"/>
          </a:fillRef>
          <a:effectRef idx="0">
            <a:schemeClr val="dk1"/>
          </a:effectRef>
          <a:fontRef idx="minor">
            <a:schemeClr val="tx1"/>
          </a:fontRef>
        </p:style>
      </p:cxnSp>
      <p:pic>
        <p:nvPicPr>
          <p:cNvPr id="8" name="image10.png">
            <a:extLst>
              <a:ext uri="{FF2B5EF4-FFF2-40B4-BE49-F238E27FC236}">
                <a16:creationId xmlns:a16="http://schemas.microsoft.com/office/drawing/2014/main" id="{1C6F78F4-7A4D-0DED-96AC-BC6C2781CEB8}"/>
              </a:ext>
            </a:extLst>
          </p:cNvPr>
          <p:cNvPicPr/>
          <p:nvPr/>
        </p:nvPicPr>
        <p:blipFill rotWithShape="1">
          <a:blip r:embed="rId4"/>
          <a:srcRect l="23561" t="18233" b="62396"/>
          <a:stretch/>
        </p:blipFill>
        <p:spPr>
          <a:xfrm>
            <a:off x="5514391" y="1639581"/>
            <a:ext cx="5999581" cy="2319205"/>
          </a:xfrm>
          <a:prstGeom prst="rect">
            <a:avLst/>
          </a:prstGeom>
        </p:spPr>
      </p:pic>
      <p:cxnSp>
        <p:nvCxnSpPr>
          <p:cNvPr id="9" name="Straight Connector 8">
            <a:extLst>
              <a:ext uri="{FF2B5EF4-FFF2-40B4-BE49-F238E27FC236}">
                <a16:creationId xmlns:a16="http://schemas.microsoft.com/office/drawing/2014/main" id="{07BDC85A-F78A-6565-C466-412DC8FBC78B}"/>
              </a:ext>
            </a:extLst>
          </p:cNvPr>
          <p:cNvCxnSpPr>
            <a:cxnSpLocks/>
          </p:cNvCxnSpPr>
          <p:nvPr/>
        </p:nvCxnSpPr>
        <p:spPr>
          <a:xfrm>
            <a:off x="2127384" y="3138196"/>
            <a:ext cx="338700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CE0289A-1CFC-8854-2481-0ACF470882A5}"/>
              </a:ext>
            </a:extLst>
          </p:cNvPr>
          <p:cNvCxnSpPr>
            <a:cxnSpLocks/>
          </p:cNvCxnSpPr>
          <p:nvPr/>
        </p:nvCxnSpPr>
        <p:spPr>
          <a:xfrm flipV="1">
            <a:off x="5514391" y="1875452"/>
            <a:ext cx="0" cy="1262744"/>
          </a:xfrm>
          <a:prstGeom prst="line">
            <a:avLst/>
          </a:prstGeom>
          <a:ln w="9525"/>
        </p:spPr>
        <p:style>
          <a:lnRef idx="1">
            <a:schemeClr val="dk1"/>
          </a:lnRef>
          <a:fillRef idx="0">
            <a:schemeClr val="dk1"/>
          </a:fillRef>
          <a:effectRef idx="0">
            <a:schemeClr val="dk1"/>
          </a:effectRef>
          <a:fontRef idx="minor">
            <a:schemeClr val="tx1"/>
          </a:fontRef>
        </p:style>
      </p:cxnSp>
      <p:pic>
        <p:nvPicPr>
          <p:cNvPr id="11" name="image10.png">
            <a:extLst>
              <a:ext uri="{FF2B5EF4-FFF2-40B4-BE49-F238E27FC236}">
                <a16:creationId xmlns:a16="http://schemas.microsoft.com/office/drawing/2014/main" id="{213BC06F-8F7C-72C9-CC9B-BF8B2D07594C}"/>
              </a:ext>
            </a:extLst>
          </p:cNvPr>
          <p:cNvPicPr/>
          <p:nvPr/>
        </p:nvPicPr>
        <p:blipFill rotWithShape="1">
          <a:blip r:embed="rId4"/>
          <a:srcRect l="30922" t="37042" r="53183" b="48643"/>
          <a:stretch/>
        </p:blipFill>
        <p:spPr>
          <a:xfrm>
            <a:off x="7431834" y="2611992"/>
            <a:ext cx="1483564" cy="1862446"/>
          </a:xfrm>
          <a:prstGeom prst="rect">
            <a:avLst/>
          </a:prstGeom>
        </p:spPr>
      </p:pic>
      <p:pic>
        <p:nvPicPr>
          <p:cNvPr id="12" name="image10.png">
            <a:extLst>
              <a:ext uri="{FF2B5EF4-FFF2-40B4-BE49-F238E27FC236}">
                <a16:creationId xmlns:a16="http://schemas.microsoft.com/office/drawing/2014/main" id="{DFE8981B-5805-0CC0-E7EB-B8DA9F3E7B77}"/>
              </a:ext>
            </a:extLst>
          </p:cNvPr>
          <p:cNvPicPr/>
          <p:nvPr/>
        </p:nvPicPr>
        <p:blipFill rotWithShape="1">
          <a:blip r:embed="rId4"/>
          <a:srcRect l="57470" t="38701" r="22900" b="44022"/>
          <a:stretch/>
        </p:blipFill>
        <p:spPr>
          <a:xfrm>
            <a:off x="10328989" y="3831453"/>
            <a:ext cx="1548880" cy="2247857"/>
          </a:xfrm>
          <a:prstGeom prst="rect">
            <a:avLst/>
          </a:prstGeom>
        </p:spPr>
      </p:pic>
      <p:cxnSp>
        <p:nvCxnSpPr>
          <p:cNvPr id="13" name="Straight Connector 12">
            <a:extLst>
              <a:ext uri="{FF2B5EF4-FFF2-40B4-BE49-F238E27FC236}">
                <a16:creationId xmlns:a16="http://schemas.microsoft.com/office/drawing/2014/main" id="{F7AFABC3-78EA-25C6-28B0-22CF76AE4713}"/>
              </a:ext>
            </a:extLst>
          </p:cNvPr>
          <p:cNvCxnSpPr>
            <a:cxnSpLocks/>
          </p:cNvCxnSpPr>
          <p:nvPr/>
        </p:nvCxnSpPr>
        <p:spPr>
          <a:xfrm>
            <a:off x="2127384" y="3429000"/>
            <a:ext cx="530445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DE82604-B56C-15F7-8FB1-58975C609157}"/>
              </a:ext>
            </a:extLst>
          </p:cNvPr>
          <p:cNvCxnSpPr>
            <a:cxnSpLocks/>
          </p:cNvCxnSpPr>
          <p:nvPr/>
        </p:nvCxnSpPr>
        <p:spPr>
          <a:xfrm flipH="1">
            <a:off x="8915398" y="4098745"/>
            <a:ext cx="1413591" cy="0"/>
          </a:xfrm>
          <a:prstGeom prst="line">
            <a:avLst/>
          </a:prstGeom>
          <a:ln w="19050"/>
        </p:spPr>
        <p:style>
          <a:lnRef idx="1">
            <a:schemeClr val="dk1"/>
          </a:lnRef>
          <a:fillRef idx="0">
            <a:schemeClr val="dk1"/>
          </a:fillRef>
          <a:effectRef idx="0">
            <a:schemeClr val="dk1"/>
          </a:effectRef>
          <a:fontRef idx="minor">
            <a:schemeClr val="tx1"/>
          </a:fontRef>
        </p:style>
      </p:cxnSp>
      <p:pic>
        <p:nvPicPr>
          <p:cNvPr id="15" name="image10.png">
            <a:extLst>
              <a:ext uri="{FF2B5EF4-FFF2-40B4-BE49-F238E27FC236}">
                <a16:creationId xmlns:a16="http://schemas.microsoft.com/office/drawing/2014/main" id="{14FA73F8-D435-5C3A-433E-0C2682DF7180}"/>
              </a:ext>
            </a:extLst>
          </p:cNvPr>
          <p:cNvPicPr/>
          <p:nvPr/>
        </p:nvPicPr>
        <p:blipFill rotWithShape="1">
          <a:blip r:embed="rId4"/>
          <a:srcRect l="30894" t="57631" b="16005"/>
          <a:stretch/>
        </p:blipFill>
        <p:spPr>
          <a:xfrm>
            <a:off x="3340359" y="3502331"/>
            <a:ext cx="6494108" cy="3290185"/>
          </a:xfrm>
          <a:prstGeom prst="rect">
            <a:avLst/>
          </a:prstGeom>
        </p:spPr>
      </p:pic>
      <p:cxnSp>
        <p:nvCxnSpPr>
          <p:cNvPr id="16" name="Straight Connector 15">
            <a:extLst>
              <a:ext uri="{FF2B5EF4-FFF2-40B4-BE49-F238E27FC236}">
                <a16:creationId xmlns:a16="http://schemas.microsoft.com/office/drawing/2014/main" id="{B3EBDA5D-867B-1EB2-B076-2FFC59D40EFD}"/>
              </a:ext>
            </a:extLst>
          </p:cNvPr>
          <p:cNvCxnSpPr>
            <a:cxnSpLocks/>
          </p:cNvCxnSpPr>
          <p:nvPr/>
        </p:nvCxnSpPr>
        <p:spPr>
          <a:xfrm flipV="1">
            <a:off x="2127384" y="3722914"/>
            <a:ext cx="1212975" cy="1"/>
          </a:xfrm>
          <a:prstGeom prst="line">
            <a:avLst/>
          </a:prstGeom>
          <a:ln w="19050"/>
        </p:spPr>
        <p:style>
          <a:lnRef idx="1">
            <a:schemeClr val="dk1"/>
          </a:lnRef>
          <a:fillRef idx="0">
            <a:schemeClr val="dk1"/>
          </a:fillRef>
          <a:effectRef idx="0">
            <a:schemeClr val="dk1"/>
          </a:effectRef>
          <a:fontRef idx="minor">
            <a:schemeClr val="tx1"/>
          </a:fontRef>
        </p:style>
      </p:cxnSp>
      <p:pic>
        <p:nvPicPr>
          <p:cNvPr id="17" name="image10.png">
            <a:extLst>
              <a:ext uri="{FF2B5EF4-FFF2-40B4-BE49-F238E27FC236}">
                <a16:creationId xmlns:a16="http://schemas.microsoft.com/office/drawing/2014/main" id="{103AEE4E-BB24-0981-BF98-9F47CE7101B3}"/>
              </a:ext>
            </a:extLst>
          </p:cNvPr>
          <p:cNvPicPr/>
          <p:nvPr/>
        </p:nvPicPr>
        <p:blipFill rotWithShape="1">
          <a:blip r:embed="rId4"/>
          <a:srcRect l="30925" t="84202" r="25903"/>
          <a:stretch/>
        </p:blipFill>
        <p:spPr>
          <a:xfrm>
            <a:off x="1450910" y="4927594"/>
            <a:ext cx="4198780" cy="1803882"/>
          </a:xfrm>
          <a:prstGeom prst="rect">
            <a:avLst/>
          </a:prstGeom>
        </p:spPr>
      </p:pic>
      <p:cxnSp>
        <p:nvCxnSpPr>
          <p:cNvPr id="18" name="Straight Connector 17">
            <a:extLst>
              <a:ext uri="{FF2B5EF4-FFF2-40B4-BE49-F238E27FC236}">
                <a16:creationId xmlns:a16="http://schemas.microsoft.com/office/drawing/2014/main" id="{14FCF897-5588-1A77-22E5-EC435285EABE}"/>
              </a:ext>
            </a:extLst>
          </p:cNvPr>
          <p:cNvCxnSpPr>
            <a:cxnSpLocks/>
          </p:cNvCxnSpPr>
          <p:nvPr/>
        </p:nvCxnSpPr>
        <p:spPr>
          <a:xfrm>
            <a:off x="2127384" y="4012986"/>
            <a:ext cx="293906" cy="3842"/>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A23FDE3-C9C5-E710-4878-A70771915FF1}"/>
              </a:ext>
            </a:extLst>
          </p:cNvPr>
          <p:cNvCxnSpPr>
            <a:cxnSpLocks/>
          </p:cNvCxnSpPr>
          <p:nvPr/>
        </p:nvCxnSpPr>
        <p:spPr>
          <a:xfrm>
            <a:off x="2421290" y="4028536"/>
            <a:ext cx="0" cy="957100"/>
          </a:xfrm>
          <a:prstGeom prst="line">
            <a:avLst/>
          </a:prstGeom>
          <a:ln w="19050"/>
        </p:spPr>
        <p:style>
          <a:lnRef idx="1">
            <a:schemeClr val="dk1"/>
          </a:lnRef>
          <a:fillRef idx="0">
            <a:schemeClr val="dk1"/>
          </a:fillRef>
          <a:effectRef idx="0">
            <a:schemeClr val="dk1"/>
          </a:effectRef>
          <a:fontRef idx="minor">
            <a:schemeClr val="tx1"/>
          </a:fontRef>
        </p:style>
      </p:cxnSp>
      <p:pic>
        <p:nvPicPr>
          <p:cNvPr id="21" name="image20.png">
            <a:extLst>
              <a:ext uri="{FF2B5EF4-FFF2-40B4-BE49-F238E27FC236}">
                <a16:creationId xmlns:a16="http://schemas.microsoft.com/office/drawing/2014/main" id="{6FC61D06-4A79-8E01-3E54-208D3D855A4B}"/>
              </a:ext>
            </a:extLst>
          </p:cNvPr>
          <p:cNvPicPr/>
          <p:nvPr/>
        </p:nvPicPr>
        <p:blipFill>
          <a:blip r:embed="rId5"/>
          <a:srcRect/>
          <a:stretch>
            <a:fillRect/>
          </a:stretch>
        </p:blipFill>
        <p:spPr>
          <a:xfrm>
            <a:off x="12879794" y="229017"/>
            <a:ext cx="9901672" cy="5850293"/>
          </a:xfrm>
          <a:prstGeom prst="rect">
            <a:avLst/>
          </a:prstGeom>
        </p:spPr>
      </p:pic>
    </p:spTree>
    <p:extLst>
      <p:ext uri="{BB962C8B-B14F-4D97-AF65-F5344CB8AC3E}">
        <p14:creationId xmlns:p14="http://schemas.microsoft.com/office/powerpoint/2010/main" val="324283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_图片 11">
            <a:extLst>
              <a:ext uri="{FF2B5EF4-FFF2-40B4-BE49-F238E27FC236}">
                <a16:creationId xmlns:a16="http://schemas.microsoft.com/office/drawing/2014/main" id="{E4A70EFD-E07C-4D56-96AC-42F2DD10EB3B}"/>
              </a:ext>
            </a:extLst>
          </p:cNvPr>
          <p:cNvPicPr>
            <a:picLocks noChangeAspect="1"/>
          </p:cNvPicPr>
          <p:nvPr>
            <p:custDataLst>
              <p:tags r:id="rId1"/>
            </p:custDataLst>
          </p:nvPr>
        </p:nvPicPr>
        <p:blipFill rotWithShape="1">
          <a:blip r:embed="rId10">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27" name="PA_图片 26">
            <a:extLst>
              <a:ext uri="{FF2B5EF4-FFF2-40B4-BE49-F238E27FC236}">
                <a16:creationId xmlns:a16="http://schemas.microsoft.com/office/drawing/2014/main" id="{757A4CB7-A193-4282-BDC0-FF46652287C0}"/>
              </a:ext>
            </a:extLst>
          </p:cNvPr>
          <p:cNvPicPr>
            <a:picLocks noChangeAspect="1"/>
          </p:cNvPicPr>
          <p:nvPr>
            <p:custDataLst>
              <p:tags r:id="rId2"/>
            </p:custDataLst>
          </p:nvPr>
        </p:nvPicPr>
        <p:blipFill rotWithShape="1">
          <a:blip r:embed="rId10">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PA_图片 13">
            <a:extLst>
              <a:ext uri="{FF2B5EF4-FFF2-40B4-BE49-F238E27FC236}">
                <a16:creationId xmlns:a16="http://schemas.microsoft.com/office/drawing/2014/main" id="{90444CD9-7CB9-42CB-AB41-9C9351B828AD}"/>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31" name="PA_图片 30">
            <a:extLst>
              <a:ext uri="{FF2B5EF4-FFF2-40B4-BE49-F238E27FC236}">
                <a16:creationId xmlns:a16="http://schemas.microsoft.com/office/drawing/2014/main" id="{A72989D1-D46F-40FF-831F-024D1E516D27}"/>
              </a:ext>
            </a:extLst>
          </p:cNvPr>
          <p:cNvPicPr>
            <a:picLocks noChangeAspect="1"/>
          </p:cNvPicPr>
          <p:nvPr>
            <p:custDataLst>
              <p:tags r:id="rId4"/>
            </p:custDataLst>
          </p:nvPr>
        </p:nvPicPr>
        <p:blipFill rotWithShape="1">
          <a:blip r:embed="rId11">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sp>
        <p:nvSpPr>
          <p:cNvPr id="16" name="PA_圆角矩形 15">
            <a:extLst>
              <a:ext uri="{FF2B5EF4-FFF2-40B4-BE49-F238E27FC236}">
                <a16:creationId xmlns:a16="http://schemas.microsoft.com/office/drawing/2014/main" id="{336C86AE-E58A-4D24-87A2-6DE495A7A248}"/>
              </a:ext>
            </a:extLst>
          </p:cNvPr>
          <p:cNvSpPr/>
          <p:nvPr>
            <p:custDataLst>
              <p:tags r:id="rId5"/>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A_库_图片 20">
            <a:extLst>
              <a:ext uri="{FF2B5EF4-FFF2-40B4-BE49-F238E27FC236}">
                <a16:creationId xmlns:a16="http://schemas.microsoft.com/office/drawing/2014/main" id="{7624EB72-2685-42BF-ADF2-3059BE2C59AE}"/>
              </a:ext>
            </a:extLst>
          </p:cNvPr>
          <p:cNvPicPr>
            <a:picLocks noGrp="1" noRot="1" noChangeAspect="1" noMove="1" noResize="1" noEditPoints="1" noAdjustHandles="1" noChangeArrowheads="1" noChangeShapeType="1" noCrop="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788705" y="-801542"/>
            <a:ext cx="10398408" cy="7684045"/>
          </a:xfrm>
          <a:prstGeom prst="rect">
            <a:avLst/>
          </a:prstGeom>
        </p:spPr>
      </p:pic>
      <p:sp>
        <p:nvSpPr>
          <p:cNvPr id="19" name="PA_库_文本框 18">
            <a:extLst>
              <a:ext uri="{FF2B5EF4-FFF2-40B4-BE49-F238E27FC236}">
                <a16:creationId xmlns:a16="http://schemas.microsoft.com/office/drawing/2014/main" id="{DB64EB1A-38BF-4824-A0E3-DF02DEAF73CA}"/>
              </a:ext>
            </a:extLst>
          </p:cNvPr>
          <p:cNvSpPr txBox="1"/>
          <p:nvPr>
            <p:custDataLst>
              <p:tags r:id="rId7"/>
            </p:custDataLst>
          </p:nvPr>
        </p:nvSpPr>
        <p:spPr>
          <a:xfrm>
            <a:off x="2034493" y="2169926"/>
            <a:ext cx="2265364" cy="707886"/>
          </a:xfrm>
          <a:prstGeom prst="rect">
            <a:avLst/>
          </a:prstGeom>
          <a:noFill/>
        </p:spPr>
        <p:txBody>
          <a:bodyPr wrap="none" rtlCol="0">
            <a:spAutoFit/>
          </a:bodyPr>
          <a:lstStyle/>
          <a:p>
            <a:r>
              <a:rPr lang="en-US" altLang="zh-CN" sz="4000" b="1" dirty="0">
                <a:solidFill>
                  <a:schemeClr val="bg1"/>
                </a:solidFill>
                <a:latin typeface="Helvetica" panose="020B0604020202020204" pitchFamily="34" charset="0"/>
                <a:ea typeface="汉仪良品线简" panose="00020600040101010101" pitchFamily="18" charset="-122"/>
                <a:cs typeface="Helvetica" panose="020B0604020202020204" pitchFamily="34" charset="0"/>
              </a:rPr>
              <a:t>ĐỒ ÁN 1</a:t>
            </a:r>
          </a:p>
        </p:txBody>
      </p:sp>
      <p:sp>
        <p:nvSpPr>
          <p:cNvPr id="38" name="PA_矩形 37">
            <a:extLst>
              <a:ext uri="{FF2B5EF4-FFF2-40B4-BE49-F238E27FC236}">
                <a16:creationId xmlns:a16="http://schemas.microsoft.com/office/drawing/2014/main" id="{A738D895-4CBD-4025-ABA5-2B78C6CFBF5A}"/>
              </a:ext>
            </a:extLst>
          </p:cNvPr>
          <p:cNvSpPr/>
          <p:nvPr>
            <p:custDataLst>
              <p:tags r:id="rId8"/>
            </p:custDataLst>
          </p:nvPr>
        </p:nvSpPr>
        <p:spPr>
          <a:xfrm>
            <a:off x="878764" y="4039238"/>
            <a:ext cx="4576823" cy="496996"/>
          </a:xfrm>
          <a:prstGeom prst="rect">
            <a:avLst/>
          </a:prstGeom>
        </p:spPr>
        <p:txBody>
          <a:bodyPr vert="horz" wrap="square">
            <a:spAutoFit/>
          </a:bodyPr>
          <a:lstStyle/>
          <a:p>
            <a:pPr>
              <a:lnSpc>
                <a:spcPct val="150000"/>
              </a:lnSpc>
            </a:pPr>
            <a:r>
              <a:rPr lang="en-US" sz="2000" b="1" dirty="0">
                <a:solidFill>
                  <a:schemeClr val="accent4">
                    <a:lumMod val="40000"/>
                    <a:lumOff val="60000"/>
                  </a:schemeClr>
                </a:solidFill>
                <a:latin typeface="Helvetica" panose="020B0604020202020204" pitchFamily="34" charset="0"/>
                <a:cs typeface="Helvetica" panose="020B0604020202020204" pitchFamily="34" charset="0"/>
              </a:rPr>
              <a:t>GV. THS. NGUYỄN CÔNG HOAN</a:t>
            </a:r>
          </a:p>
        </p:txBody>
      </p:sp>
      <p:sp>
        <p:nvSpPr>
          <p:cNvPr id="7" name="Freeform 5">
            <a:extLst>
              <a:ext uri="{FF2B5EF4-FFF2-40B4-BE49-F238E27FC236}">
                <a16:creationId xmlns:a16="http://schemas.microsoft.com/office/drawing/2014/main" id="{E8FD0808-CDD5-3473-292B-E297CA82A859}"/>
              </a:ext>
            </a:extLst>
          </p:cNvPr>
          <p:cNvSpPr>
            <a:spLocks noEditPoints="1"/>
          </p:cNvSpPr>
          <p:nvPr/>
        </p:nvSpPr>
        <p:spPr bwMode="auto">
          <a:xfrm>
            <a:off x="10136862" y="6882503"/>
            <a:ext cx="1239473" cy="1242994"/>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6">
            <a:extLst>
              <a:ext uri="{FF2B5EF4-FFF2-40B4-BE49-F238E27FC236}">
                <a16:creationId xmlns:a16="http://schemas.microsoft.com/office/drawing/2014/main" id="{B27CBFEE-05BC-0833-EDD5-01812DC4FC1E}"/>
              </a:ext>
            </a:extLst>
          </p:cNvPr>
          <p:cNvSpPr>
            <a:spLocks noEditPoints="1"/>
          </p:cNvSpPr>
          <p:nvPr/>
        </p:nvSpPr>
        <p:spPr bwMode="auto">
          <a:xfrm>
            <a:off x="10356939" y="7106102"/>
            <a:ext cx="792277" cy="792277"/>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FEFA5999-37D1-4917-A53F-64E51FDA18DE}"/>
              </a:ext>
            </a:extLst>
          </p:cNvPr>
          <p:cNvGrpSpPr/>
          <p:nvPr/>
        </p:nvGrpSpPr>
        <p:grpSpPr>
          <a:xfrm>
            <a:off x="10508351" y="7220256"/>
            <a:ext cx="489451" cy="642625"/>
            <a:chOff x="8595146" y="3760068"/>
            <a:chExt cx="489451" cy="642625"/>
          </a:xfrm>
        </p:grpSpPr>
        <p:sp>
          <p:nvSpPr>
            <p:cNvPr id="10" name="Freeform 7">
              <a:extLst>
                <a:ext uri="{FF2B5EF4-FFF2-40B4-BE49-F238E27FC236}">
                  <a16:creationId xmlns:a16="http://schemas.microsoft.com/office/drawing/2014/main" id="{9E351EF3-A3E6-786E-AA87-4D01384AD3CE}"/>
                </a:ext>
              </a:extLst>
            </p:cNvPr>
            <p:cNvSpPr/>
            <p:nvPr/>
          </p:nvSpPr>
          <p:spPr bwMode="auto">
            <a:xfrm>
              <a:off x="8595146" y="4082261"/>
              <a:ext cx="489451" cy="320432"/>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8">
              <a:extLst>
                <a:ext uri="{FF2B5EF4-FFF2-40B4-BE49-F238E27FC236}">
                  <a16:creationId xmlns:a16="http://schemas.microsoft.com/office/drawing/2014/main" id="{EFE6507E-9B72-C62F-FAED-5975B4406913}"/>
                </a:ext>
              </a:extLst>
            </p:cNvPr>
            <p:cNvSpPr/>
            <p:nvPr/>
          </p:nvSpPr>
          <p:spPr bwMode="auto">
            <a:xfrm>
              <a:off x="8683177" y="3760068"/>
              <a:ext cx="323953" cy="32219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20DB109E-410B-6E95-D5A5-02CD20A8F2F8}"/>
                </a:ext>
              </a:extLst>
            </p:cNvPr>
            <p:cNvSpPr/>
            <p:nvPr/>
          </p:nvSpPr>
          <p:spPr bwMode="auto">
            <a:xfrm>
              <a:off x="8804660" y="4154445"/>
              <a:ext cx="66903" cy="126764"/>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10">
              <a:extLst>
                <a:ext uri="{FF2B5EF4-FFF2-40B4-BE49-F238E27FC236}">
                  <a16:creationId xmlns:a16="http://schemas.microsoft.com/office/drawing/2014/main" id="{8031A70D-9928-F0AC-A924-A8CE37BF7E7F}"/>
                </a:ext>
              </a:extLst>
            </p:cNvPr>
            <p:cNvSpPr/>
            <p:nvPr/>
          </p:nvSpPr>
          <p:spPr bwMode="auto">
            <a:xfrm>
              <a:off x="8815224" y="4096346"/>
              <a:ext cx="49297" cy="40495"/>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0" name="Freeform 5">
            <a:extLst>
              <a:ext uri="{FF2B5EF4-FFF2-40B4-BE49-F238E27FC236}">
                <a16:creationId xmlns:a16="http://schemas.microsoft.com/office/drawing/2014/main" id="{B3D9FD3D-3B11-26ED-237D-F227403ECBE7}"/>
              </a:ext>
            </a:extLst>
          </p:cNvPr>
          <p:cNvSpPr>
            <a:spLocks noEditPoints="1"/>
          </p:cNvSpPr>
          <p:nvPr/>
        </p:nvSpPr>
        <p:spPr bwMode="auto">
          <a:xfrm>
            <a:off x="6096000" y="7030823"/>
            <a:ext cx="1371536" cy="1375432"/>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2" name="Freeform 6">
            <a:extLst>
              <a:ext uri="{FF2B5EF4-FFF2-40B4-BE49-F238E27FC236}">
                <a16:creationId xmlns:a16="http://schemas.microsoft.com/office/drawing/2014/main" id="{F85BAC4B-E27C-0C6D-CFB5-4DA6B9B6EB66}"/>
              </a:ext>
            </a:extLst>
          </p:cNvPr>
          <p:cNvSpPr>
            <a:spLocks noEditPoints="1"/>
          </p:cNvSpPr>
          <p:nvPr/>
        </p:nvSpPr>
        <p:spPr bwMode="auto">
          <a:xfrm>
            <a:off x="6339526" y="7282209"/>
            <a:ext cx="876692" cy="876692"/>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9D2FE50C-A968-3F24-1122-B993FF615A62}"/>
              </a:ext>
            </a:extLst>
          </p:cNvPr>
          <p:cNvGrpSpPr/>
          <p:nvPr/>
        </p:nvGrpSpPr>
        <p:grpSpPr>
          <a:xfrm>
            <a:off x="6475233" y="7442583"/>
            <a:ext cx="541601" cy="711095"/>
            <a:chOff x="6241503" y="4574532"/>
            <a:chExt cx="541601" cy="711095"/>
          </a:xfrm>
        </p:grpSpPr>
        <p:sp>
          <p:nvSpPr>
            <p:cNvPr id="24" name="Freeform 7">
              <a:extLst>
                <a:ext uri="{FF2B5EF4-FFF2-40B4-BE49-F238E27FC236}">
                  <a16:creationId xmlns:a16="http://schemas.microsoft.com/office/drawing/2014/main" id="{411D7DA6-4322-739C-3376-96C47EFAC15F}"/>
                </a:ext>
              </a:extLst>
            </p:cNvPr>
            <p:cNvSpPr/>
            <p:nvPr/>
          </p:nvSpPr>
          <p:spPr bwMode="auto">
            <a:xfrm>
              <a:off x="6241503" y="4931054"/>
              <a:ext cx="541601" cy="354573"/>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8">
              <a:extLst>
                <a:ext uri="{FF2B5EF4-FFF2-40B4-BE49-F238E27FC236}">
                  <a16:creationId xmlns:a16="http://schemas.microsoft.com/office/drawing/2014/main" id="{DC6E999D-E6C4-8248-7579-E5B65506B2F6}"/>
                </a:ext>
              </a:extLst>
            </p:cNvPr>
            <p:cNvSpPr/>
            <p:nvPr/>
          </p:nvSpPr>
          <p:spPr bwMode="auto">
            <a:xfrm>
              <a:off x="6338913" y="4574532"/>
              <a:ext cx="358470" cy="356522"/>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9">
              <a:extLst>
                <a:ext uri="{FF2B5EF4-FFF2-40B4-BE49-F238E27FC236}">
                  <a16:creationId xmlns:a16="http://schemas.microsoft.com/office/drawing/2014/main" id="{5E8999F7-0EAC-38EF-24CB-E55EAB960D35}"/>
                </a:ext>
              </a:extLst>
            </p:cNvPr>
            <p:cNvSpPr/>
            <p:nvPr/>
          </p:nvSpPr>
          <p:spPr bwMode="auto">
            <a:xfrm>
              <a:off x="6473340" y="5010929"/>
              <a:ext cx="74032" cy="140271"/>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10">
              <a:extLst>
                <a:ext uri="{FF2B5EF4-FFF2-40B4-BE49-F238E27FC236}">
                  <a16:creationId xmlns:a16="http://schemas.microsoft.com/office/drawing/2014/main" id="{DD677F75-D7BC-5D6B-A195-10263191F04E}"/>
                </a:ext>
              </a:extLst>
            </p:cNvPr>
            <p:cNvSpPr/>
            <p:nvPr/>
          </p:nvSpPr>
          <p:spPr bwMode="auto">
            <a:xfrm>
              <a:off x="6485029" y="4946639"/>
              <a:ext cx="54550" cy="44809"/>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29" name="Freeform 5">
            <a:extLst>
              <a:ext uri="{FF2B5EF4-FFF2-40B4-BE49-F238E27FC236}">
                <a16:creationId xmlns:a16="http://schemas.microsoft.com/office/drawing/2014/main" id="{45A9A1D8-D776-D507-FA53-D43F521B6633}"/>
              </a:ext>
            </a:extLst>
          </p:cNvPr>
          <p:cNvSpPr>
            <a:spLocks noEditPoints="1"/>
          </p:cNvSpPr>
          <p:nvPr/>
        </p:nvSpPr>
        <p:spPr bwMode="auto">
          <a:xfrm>
            <a:off x="12592399" y="-307599"/>
            <a:ext cx="615197" cy="61694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C69C0E54-6CA3-1354-FA58-349608CE235C}"/>
              </a:ext>
            </a:extLst>
          </p:cNvPr>
          <p:cNvGrpSpPr/>
          <p:nvPr/>
        </p:nvGrpSpPr>
        <p:grpSpPr>
          <a:xfrm>
            <a:off x="12701632" y="-196619"/>
            <a:ext cx="393237" cy="393237"/>
            <a:chOff x="8535134" y="2384038"/>
            <a:chExt cx="393237" cy="393237"/>
          </a:xfrm>
        </p:grpSpPr>
        <p:sp>
          <p:nvSpPr>
            <p:cNvPr id="32" name="Freeform 6">
              <a:extLst>
                <a:ext uri="{FF2B5EF4-FFF2-40B4-BE49-F238E27FC236}">
                  <a16:creationId xmlns:a16="http://schemas.microsoft.com/office/drawing/2014/main" id="{DFBC006A-0152-8B0C-0692-CFE14B1EBAE9}"/>
                </a:ext>
              </a:extLst>
            </p:cNvPr>
            <p:cNvSpPr>
              <a:spLocks noEditPoints="1"/>
            </p:cNvSpPr>
            <p:nvPr/>
          </p:nvSpPr>
          <p:spPr bwMode="auto">
            <a:xfrm>
              <a:off x="8535134" y="2384038"/>
              <a:ext cx="393237" cy="393237"/>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7">
              <a:extLst>
                <a:ext uri="{FF2B5EF4-FFF2-40B4-BE49-F238E27FC236}">
                  <a16:creationId xmlns:a16="http://schemas.microsoft.com/office/drawing/2014/main" id="{847EB87F-532D-10BB-BFC2-CD77F2F53F68}"/>
                </a:ext>
              </a:extLst>
            </p:cNvPr>
            <p:cNvSpPr/>
            <p:nvPr/>
          </p:nvSpPr>
          <p:spPr bwMode="auto">
            <a:xfrm>
              <a:off x="8609411" y="2599008"/>
              <a:ext cx="242933" cy="159042"/>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4" name="Freeform 8">
              <a:extLst>
                <a:ext uri="{FF2B5EF4-FFF2-40B4-BE49-F238E27FC236}">
                  <a16:creationId xmlns:a16="http://schemas.microsoft.com/office/drawing/2014/main" id="{9D3F5C53-B7AE-E190-E8A5-9CD292EFFE80}"/>
                </a:ext>
              </a:extLst>
            </p:cNvPr>
            <p:cNvSpPr/>
            <p:nvPr/>
          </p:nvSpPr>
          <p:spPr bwMode="auto">
            <a:xfrm>
              <a:off x="8653104" y="2439091"/>
              <a:ext cx="160790" cy="159917"/>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9">
              <a:extLst>
                <a:ext uri="{FF2B5EF4-FFF2-40B4-BE49-F238E27FC236}">
                  <a16:creationId xmlns:a16="http://schemas.microsoft.com/office/drawing/2014/main" id="{B8F48342-383F-5A70-2A16-7A6EF63B2F3C}"/>
                </a:ext>
              </a:extLst>
            </p:cNvPr>
            <p:cNvSpPr/>
            <p:nvPr/>
          </p:nvSpPr>
          <p:spPr bwMode="auto">
            <a:xfrm>
              <a:off x="8713401" y="2634836"/>
              <a:ext cx="33207" cy="62918"/>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6" name="Freeform 10">
              <a:extLst>
                <a:ext uri="{FF2B5EF4-FFF2-40B4-BE49-F238E27FC236}">
                  <a16:creationId xmlns:a16="http://schemas.microsoft.com/office/drawing/2014/main" id="{1FE1305C-0424-CE5C-FC4F-E02C4B9BAD66}"/>
                </a:ext>
              </a:extLst>
            </p:cNvPr>
            <p:cNvSpPr/>
            <p:nvPr/>
          </p:nvSpPr>
          <p:spPr bwMode="auto">
            <a:xfrm>
              <a:off x="8718644" y="2605999"/>
              <a:ext cx="24468" cy="20099"/>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37" name="Freeform 5">
            <a:extLst>
              <a:ext uri="{FF2B5EF4-FFF2-40B4-BE49-F238E27FC236}">
                <a16:creationId xmlns:a16="http://schemas.microsoft.com/office/drawing/2014/main" id="{8DE949C7-50F2-CF3D-5FEF-7072F79A3F10}"/>
              </a:ext>
            </a:extLst>
          </p:cNvPr>
          <p:cNvSpPr>
            <a:spLocks noEditPoints="1"/>
          </p:cNvSpPr>
          <p:nvPr/>
        </p:nvSpPr>
        <p:spPr bwMode="auto">
          <a:xfrm>
            <a:off x="9056181" y="-1168466"/>
            <a:ext cx="892025" cy="894559"/>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3751B7E5-39D2-5097-6D6B-8F17A3695EB5}"/>
              </a:ext>
            </a:extLst>
          </p:cNvPr>
          <p:cNvGrpSpPr/>
          <p:nvPr/>
        </p:nvGrpSpPr>
        <p:grpSpPr>
          <a:xfrm>
            <a:off x="9214567" y="-1007546"/>
            <a:ext cx="570186" cy="570186"/>
            <a:chOff x="6303974" y="1610613"/>
            <a:chExt cx="570186" cy="570186"/>
          </a:xfrm>
        </p:grpSpPr>
        <p:sp>
          <p:nvSpPr>
            <p:cNvPr id="40" name="Freeform 6">
              <a:extLst>
                <a:ext uri="{FF2B5EF4-FFF2-40B4-BE49-F238E27FC236}">
                  <a16:creationId xmlns:a16="http://schemas.microsoft.com/office/drawing/2014/main" id="{86AD2DCB-35B3-AD1B-68B3-3316ED7BF356}"/>
                </a:ext>
              </a:extLst>
            </p:cNvPr>
            <p:cNvSpPr>
              <a:spLocks noEditPoints="1"/>
            </p:cNvSpPr>
            <p:nvPr/>
          </p:nvSpPr>
          <p:spPr bwMode="auto">
            <a:xfrm>
              <a:off x="6303974" y="1610613"/>
              <a:ext cx="570186" cy="570186"/>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7">
              <a:extLst>
                <a:ext uri="{FF2B5EF4-FFF2-40B4-BE49-F238E27FC236}">
                  <a16:creationId xmlns:a16="http://schemas.microsoft.com/office/drawing/2014/main" id="{63906E4E-3342-D2AC-B5E3-E18E7AE6DB66}"/>
                </a:ext>
              </a:extLst>
            </p:cNvPr>
            <p:cNvSpPr/>
            <p:nvPr/>
          </p:nvSpPr>
          <p:spPr bwMode="auto">
            <a:xfrm>
              <a:off x="6411675" y="1922315"/>
              <a:ext cx="352249" cy="230609"/>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8">
              <a:extLst>
                <a:ext uri="{FF2B5EF4-FFF2-40B4-BE49-F238E27FC236}">
                  <a16:creationId xmlns:a16="http://schemas.microsoft.com/office/drawing/2014/main" id="{B698D29E-6022-5ACC-272F-D16884E1540F}"/>
                </a:ext>
              </a:extLst>
            </p:cNvPr>
            <p:cNvSpPr/>
            <p:nvPr/>
          </p:nvSpPr>
          <p:spPr bwMode="auto">
            <a:xfrm>
              <a:off x="6475029" y="1690438"/>
              <a:ext cx="233143" cy="231876"/>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9">
              <a:extLst>
                <a:ext uri="{FF2B5EF4-FFF2-40B4-BE49-F238E27FC236}">
                  <a16:creationId xmlns:a16="http://schemas.microsoft.com/office/drawing/2014/main" id="{CA592911-0EE2-26D1-AA6A-22004F1181FC}"/>
                </a:ext>
              </a:extLst>
            </p:cNvPr>
            <p:cNvSpPr/>
            <p:nvPr/>
          </p:nvSpPr>
          <p:spPr bwMode="auto">
            <a:xfrm>
              <a:off x="6562458" y="1974264"/>
              <a:ext cx="48149" cy="9123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DC35B28-26D3-FB46-E9E6-B724A1AB8D1B}"/>
                </a:ext>
              </a:extLst>
            </p:cNvPr>
            <p:cNvSpPr/>
            <p:nvPr/>
          </p:nvSpPr>
          <p:spPr bwMode="auto">
            <a:xfrm>
              <a:off x="6570061" y="1932451"/>
              <a:ext cx="35478" cy="2914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5" name="Freeform 5">
            <a:extLst>
              <a:ext uri="{FF2B5EF4-FFF2-40B4-BE49-F238E27FC236}">
                <a16:creationId xmlns:a16="http://schemas.microsoft.com/office/drawing/2014/main" id="{A3D056B5-60C3-D0CF-D2A6-36D1BEA6C1A7}"/>
              </a:ext>
            </a:extLst>
          </p:cNvPr>
          <p:cNvSpPr>
            <a:spLocks noEditPoints="1"/>
          </p:cNvSpPr>
          <p:nvPr/>
        </p:nvSpPr>
        <p:spPr bwMode="auto">
          <a:xfrm>
            <a:off x="-1191156" y="1183504"/>
            <a:ext cx="847657" cy="85006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8FF60202-8DB0-F4F8-4839-E59E056CC1A0}"/>
              </a:ext>
            </a:extLst>
          </p:cNvPr>
          <p:cNvGrpSpPr/>
          <p:nvPr/>
        </p:nvGrpSpPr>
        <p:grpSpPr>
          <a:xfrm>
            <a:off x="-1020283" y="1302706"/>
            <a:ext cx="541826" cy="541826"/>
            <a:chOff x="3238066" y="2543442"/>
            <a:chExt cx="541826" cy="541826"/>
          </a:xfrm>
        </p:grpSpPr>
        <p:sp>
          <p:nvSpPr>
            <p:cNvPr id="47" name="Freeform 6">
              <a:extLst>
                <a:ext uri="{FF2B5EF4-FFF2-40B4-BE49-F238E27FC236}">
                  <a16:creationId xmlns:a16="http://schemas.microsoft.com/office/drawing/2014/main" id="{168FE8B2-60B6-D71D-186B-357FDAAE771E}"/>
                </a:ext>
              </a:extLst>
            </p:cNvPr>
            <p:cNvSpPr>
              <a:spLocks noEditPoints="1"/>
            </p:cNvSpPr>
            <p:nvPr/>
          </p:nvSpPr>
          <p:spPr bwMode="auto">
            <a:xfrm>
              <a:off x="3238066" y="2543442"/>
              <a:ext cx="541826" cy="541826"/>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7">
              <a:extLst>
                <a:ext uri="{FF2B5EF4-FFF2-40B4-BE49-F238E27FC236}">
                  <a16:creationId xmlns:a16="http://schemas.microsoft.com/office/drawing/2014/main" id="{1F300BF4-B521-9A44-02F8-690B2E4D0BA3}"/>
                </a:ext>
              </a:extLst>
            </p:cNvPr>
            <p:cNvSpPr/>
            <p:nvPr/>
          </p:nvSpPr>
          <p:spPr bwMode="auto">
            <a:xfrm>
              <a:off x="3340410" y="2839640"/>
              <a:ext cx="334728" cy="219139"/>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8">
              <a:extLst>
                <a:ext uri="{FF2B5EF4-FFF2-40B4-BE49-F238E27FC236}">
                  <a16:creationId xmlns:a16="http://schemas.microsoft.com/office/drawing/2014/main" id="{8DA72556-5341-D6AF-E06F-F9EE6366F662}"/>
                </a:ext>
              </a:extLst>
            </p:cNvPr>
            <p:cNvSpPr/>
            <p:nvPr/>
          </p:nvSpPr>
          <p:spPr bwMode="auto">
            <a:xfrm>
              <a:off x="3400613" y="2619297"/>
              <a:ext cx="221547" cy="22034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9">
              <a:extLst>
                <a:ext uri="{FF2B5EF4-FFF2-40B4-BE49-F238E27FC236}">
                  <a16:creationId xmlns:a16="http://schemas.microsoft.com/office/drawing/2014/main" id="{FDE3BD5C-E389-791E-DDF7-A00E8FEF0C83}"/>
                </a:ext>
              </a:extLst>
            </p:cNvPr>
            <p:cNvSpPr/>
            <p:nvPr/>
          </p:nvSpPr>
          <p:spPr bwMode="auto">
            <a:xfrm>
              <a:off x="3483694" y="2889006"/>
              <a:ext cx="45754" cy="86692"/>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10">
              <a:extLst>
                <a:ext uri="{FF2B5EF4-FFF2-40B4-BE49-F238E27FC236}">
                  <a16:creationId xmlns:a16="http://schemas.microsoft.com/office/drawing/2014/main" id="{551F820F-98CD-20AF-1326-4021F8871462}"/>
                </a:ext>
              </a:extLst>
            </p:cNvPr>
            <p:cNvSpPr/>
            <p:nvPr/>
          </p:nvSpPr>
          <p:spPr bwMode="auto">
            <a:xfrm>
              <a:off x="3490918" y="2849273"/>
              <a:ext cx="33714" cy="27694"/>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2" name="Freeform 5">
            <a:extLst>
              <a:ext uri="{FF2B5EF4-FFF2-40B4-BE49-F238E27FC236}">
                <a16:creationId xmlns:a16="http://schemas.microsoft.com/office/drawing/2014/main" id="{7B36B287-7F34-EF54-EA54-BBF3DFA9B1BB}"/>
              </a:ext>
            </a:extLst>
          </p:cNvPr>
          <p:cNvSpPr>
            <a:spLocks noEditPoints="1"/>
          </p:cNvSpPr>
          <p:nvPr/>
        </p:nvSpPr>
        <p:spPr bwMode="auto">
          <a:xfrm>
            <a:off x="-1540413" y="2981415"/>
            <a:ext cx="1286694" cy="1290349"/>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7F1FA9F5-B803-B9D9-19D4-9C7EE56486E8}"/>
              </a:ext>
            </a:extLst>
          </p:cNvPr>
          <p:cNvGrpSpPr/>
          <p:nvPr/>
        </p:nvGrpSpPr>
        <p:grpSpPr>
          <a:xfrm>
            <a:off x="-1311951" y="3213532"/>
            <a:ext cx="822461" cy="822460"/>
            <a:chOff x="3219250" y="3750797"/>
            <a:chExt cx="822461" cy="822460"/>
          </a:xfrm>
        </p:grpSpPr>
        <p:sp>
          <p:nvSpPr>
            <p:cNvPr id="54" name="Freeform 6">
              <a:extLst>
                <a:ext uri="{FF2B5EF4-FFF2-40B4-BE49-F238E27FC236}">
                  <a16:creationId xmlns:a16="http://schemas.microsoft.com/office/drawing/2014/main" id="{AE46D39C-F046-B46A-39CD-2E09E79740AD}"/>
                </a:ext>
              </a:extLst>
            </p:cNvPr>
            <p:cNvSpPr>
              <a:spLocks noEditPoints="1"/>
            </p:cNvSpPr>
            <p:nvPr/>
          </p:nvSpPr>
          <p:spPr bwMode="auto">
            <a:xfrm>
              <a:off x="3219250" y="3750797"/>
              <a:ext cx="822461" cy="822460"/>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7">
              <a:extLst>
                <a:ext uri="{FF2B5EF4-FFF2-40B4-BE49-F238E27FC236}">
                  <a16:creationId xmlns:a16="http://schemas.microsoft.com/office/drawing/2014/main" id="{3E22CC6C-688C-22C5-5F9E-241258271DD1}"/>
                </a:ext>
              </a:extLst>
            </p:cNvPr>
            <p:cNvSpPr/>
            <p:nvPr/>
          </p:nvSpPr>
          <p:spPr bwMode="auto">
            <a:xfrm>
              <a:off x="3374603" y="4200409"/>
              <a:ext cx="508098" cy="332640"/>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8">
              <a:extLst>
                <a:ext uri="{FF2B5EF4-FFF2-40B4-BE49-F238E27FC236}">
                  <a16:creationId xmlns:a16="http://schemas.microsoft.com/office/drawing/2014/main" id="{CC9547B3-0CA2-9648-F3D6-58B96BC07854}"/>
                </a:ext>
              </a:extLst>
            </p:cNvPr>
            <p:cNvSpPr/>
            <p:nvPr/>
          </p:nvSpPr>
          <p:spPr bwMode="auto">
            <a:xfrm>
              <a:off x="3465987" y="3865941"/>
              <a:ext cx="336295" cy="334468"/>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Freeform 9">
              <a:extLst>
                <a:ext uri="{FF2B5EF4-FFF2-40B4-BE49-F238E27FC236}">
                  <a16:creationId xmlns:a16="http://schemas.microsoft.com/office/drawing/2014/main" id="{FC51324A-4BD7-F9DB-DE18-82D8C9027F0D}"/>
                </a:ext>
              </a:extLst>
            </p:cNvPr>
            <p:cNvSpPr/>
            <p:nvPr/>
          </p:nvSpPr>
          <p:spPr bwMode="auto">
            <a:xfrm>
              <a:off x="3592099" y="4275344"/>
              <a:ext cx="69452" cy="131594"/>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8" name="Freeform 10">
              <a:extLst>
                <a:ext uri="{FF2B5EF4-FFF2-40B4-BE49-F238E27FC236}">
                  <a16:creationId xmlns:a16="http://schemas.microsoft.com/office/drawing/2014/main" id="{B5DA438C-1B6F-CDFB-3654-13ECF3E40F76}"/>
                </a:ext>
              </a:extLst>
            </p:cNvPr>
            <p:cNvSpPr/>
            <p:nvPr/>
          </p:nvSpPr>
          <p:spPr bwMode="auto">
            <a:xfrm>
              <a:off x="3603065" y="4215030"/>
              <a:ext cx="51175" cy="42037"/>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9" name="Freeform 5">
            <a:extLst>
              <a:ext uri="{FF2B5EF4-FFF2-40B4-BE49-F238E27FC236}">
                <a16:creationId xmlns:a16="http://schemas.microsoft.com/office/drawing/2014/main" id="{46E3F4C2-E123-7D37-DCA1-8356C9989217}"/>
              </a:ext>
            </a:extLst>
          </p:cNvPr>
          <p:cNvSpPr>
            <a:spLocks noEditPoints="1"/>
          </p:cNvSpPr>
          <p:nvPr/>
        </p:nvSpPr>
        <p:spPr bwMode="auto">
          <a:xfrm>
            <a:off x="2253342" y="7314719"/>
            <a:ext cx="889911" cy="892439"/>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10E54EA0-F4CA-5A60-D47D-D9AE7A6E2043}"/>
              </a:ext>
            </a:extLst>
          </p:cNvPr>
          <p:cNvGrpSpPr/>
          <p:nvPr/>
        </p:nvGrpSpPr>
        <p:grpSpPr>
          <a:xfrm>
            <a:off x="2411352" y="7475257"/>
            <a:ext cx="568835" cy="568835"/>
            <a:chOff x="4593393" y="4613568"/>
            <a:chExt cx="568835" cy="568835"/>
          </a:xfrm>
        </p:grpSpPr>
        <p:sp>
          <p:nvSpPr>
            <p:cNvPr id="61" name="Freeform 6">
              <a:extLst>
                <a:ext uri="{FF2B5EF4-FFF2-40B4-BE49-F238E27FC236}">
                  <a16:creationId xmlns:a16="http://schemas.microsoft.com/office/drawing/2014/main" id="{366C593C-7532-35E7-BA73-ABCA797FC865}"/>
                </a:ext>
              </a:extLst>
            </p:cNvPr>
            <p:cNvSpPr>
              <a:spLocks noEditPoints="1"/>
            </p:cNvSpPr>
            <p:nvPr/>
          </p:nvSpPr>
          <p:spPr bwMode="auto">
            <a:xfrm>
              <a:off x="4593393" y="4613568"/>
              <a:ext cx="568835" cy="56883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2" name="Freeform 7">
              <a:extLst>
                <a:ext uri="{FF2B5EF4-FFF2-40B4-BE49-F238E27FC236}">
                  <a16:creationId xmlns:a16="http://schemas.microsoft.com/office/drawing/2014/main" id="{F96332E6-77B3-5454-7AC7-784307C296C7}"/>
                </a:ext>
              </a:extLst>
            </p:cNvPr>
            <p:cNvSpPr/>
            <p:nvPr/>
          </p:nvSpPr>
          <p:spPr bwMode="auto">
            <a:xfrm>
              <a:off x="4700839" y="4924531"/>
              <a:ext cx="351414" cy="230062"/>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8">
              <a:extLst>
                <a:ext uri="{FF2B5EF4-FFF2-40B4-BE49-F238E27FC236}">
                  <a16:creationId xmlns:a16="http://schemas.microsoft.com/office/drawing/2014/main" id="{44467531-0C99-0A45-8E7B-1E7F6AD840D1}"/>
                </a:ext>
              </a:extLst>
            </p:cNvPr>
            <p:cNvSpPr/>
            <p:nvPr/>
          </p:nvSpPr>
          <p:spPr bwMode="auto">
            <a:xfrm>
              <a:off x="4764043" y="4693205"/>
              <a:ext cx="232590" cy="231327"/>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4" name="Freeform 9">
              <a:extLst>
                <a:ext uri="{FF2B5EF4-FFF2-40B4-BE49-F238E27FC236}">
                  <a16:creationId xmlns:a16="http://schemas.microsoft.com/office/drawing/2014/main" id="{05E7C045-0B24-5EC0-124F-97EB24C6AF9A}"/>
                </a:ext>
              </a:extLst>
            </p:cNvPr>
            <p:cNvSpPr/>
            <p:nvPr/>
          </p:nvSpPr>
          <p:spPr bwMode="auto">
            <a:xfrm>
              <a:off x="4851265" y="4976358"/>
              <a:ext cx="48035" cy="91014"/>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10">
              <a:extLst>
                <a:ext uri="{FF2B5EF4-FFF2-40B4-BE49-F238E27FC236}">
                  <a16:creationId xmlns:a16="http://schemas.microsoft.com/office/drawing/2014/main" id="{FC2212AA-9028-47CA-8E70-C7159103D059}"/>
                </a:ext>
              </a:extLst>
            </p:cNvPr>
            <p:cNvSpPr/>
            <p:nvPr/>
          </p:nvSpPr>
          <p:spPr bwMode="auto">
            <a:xfrm>
              <a:off x="4858850" y="4934644"/>
              <a:ext cx="35394" cy="29074"/>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6" name="Freeform 5">
            <a:extLst>
              <a:ext uri="{FF2B5EF4-FFF2-40B4-BE49-F238E27FC236}">
                <a16:creationId xmlns:a16="http://schemas.microsoft.com/office/drawing/2014/main" id="{78B55F33-FD4D-C1C1-CD67-EE69A9585694}"/>
              </a:ext>
            </a:extLst>
          </p:cNvPr>
          <p:cNvSpPr>
            <a:spLocks noEditPoints="1"/>
          </p:cNvSpPr>
          <p:nvPr/>
        </p:nvSpPr>
        <p:spPr bwMode="auto">
          <a:xfrm>
            <a:off x="833077" y="7218223"/>
            <a:ext cx="597747" cy="59944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E13C4391-16FC-8520-B6F1-199CD7F2487D}"/>
              </a:ext>
            </a:extLst>
          </p:cNvPr>
          <p:cNvGrpSpPr/>
          <p:nvPr/>
        </p:nvGrpSpPr>
        <p:grpSpPr>
          <a:xfrm>
            <a:off x="885648" y="7306893"/>
            <a:ext cx="382083" cy="382083"/>
            <a:chOff x="3760374" y="5153578"/>
            <a:chExt cx="382083" cy="382083"/>
          </a:xfrm>
        </p:grpSpPr>
        <p:sp>
          <p:nvSpPr>
            <p:cNvPr id="68" name="Freeform 6">
              <a:extLst>
                <a:ext uri="{FF2B5EF4-FFF2-40B4-BE49-F238E27FC236}">
                  <a16:creationId xmlns:a16="http://schemas.microsoft.com/office/drawing/2014/main" id="{0EBEDBC9-FA99-D3DB-3963-79CF496E3453}"/>
                </a:ext>
              </a:extLst>
            </p:cNvPr>
            <p:cNvSpPr>
              <a:spLocks noEditPoints="1"/>
            </p:cNvSpPr>
            <p:nvPr/>
          </p:nvSpPr>
          <p:spPr bwMode="auto">
            <a:xfrm>
              <a:off x="3760374" y="5153578"/>
              <a:ext cx="382083" cy="382083"/>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7">
              <a:extLst>
                <a:ext uri="{FF2B5EF4-FFF2-40B4-BE49-F238E27FC236}">
                  <a16:creationId xmlns:a16="http://schemas.microsoft.com/office/drawing/2014/main" id="{B2ED5F01-B839-8AAD-4C9E-D0B903FF2EB2}"/>
                </a:ext>
              </a:extLst>
            </p:cNvPr>
            <p:cNvSpPr/>
            <p:nvPr/>
          </p:nvSpPr>
          <p:spPr bwMode="auto">
            <a:xfrm>
              <a:off x="3832545" y="5362450"/>
              <a:ext cx="236042" cy="154531"/>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0" name="Freeform 8">
              <a:extLst>
                <a:ext uri="{FF2B5EF4-FFF2-40B4-BE49-F238E27FC236}">
                  <a16:creationId xmlns:a16="http://schemas.microsoft.com/office/drawing/2014/main" id="{5DE87140-292D-041C-D1F7-BC94D3B1B8A0}"/>
                </a:ext>
              </a:extLst>
            </p:cNvPr>
            <p:cNvSpPr/>
            <p:nvPr/>
          </p:nvSpPr>
          <p:spPr bwMode="auto">
            <a:xfrm>
              <a:off x="3874999" y="5207070"/>
              <a:ext cx="156229" cy="155380"/>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1" name="Freeform 9">
              <a:extLst>
                <a:ext uri="{FF2B5EF4-FFF2-40B4-BE49-F238E27FC236}">
                  <a16:creationId xmlns:a16="http://schemas.microsoft.com/office/drawing/2014/main" id="{46F351C4-862D-1FE4-187B-E9340BB421E0}"/>
                </a:ext>
              </a:extLst>
            </p:cNvPr>
            <p:cNvSpPr/>
            <p:nvPr/>
          </p:nvSpPr>
          <p:spPr bwMode="auto">
            <a:xfrm>
              <a:off x="3933585" y="5397262"/>
              <a:ext cx="32265" cy="61133"/>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2" name="Freeform 10">
              <a:extLst>
                <a:ext uri="{FF2B5EF4-FFF2-40B4-BE49-F238E27FC236}">
                  <a16:creationId xmlns:a16="http://schemas.microsoft.com/office/drawing/2014/main" id="{A704A7C2-9CC3-A16F-3BBF-D35714873B5B}"/>
                </a:ext>
              </a:extLst>
            </p:cNvPr>
            <p:cNvSpPr/>
            <p:nvPr/>
          </p:nvSpPr>
          <p:spPr bwMode="auto">
            <a:xfrm>
              <a:off x="3938680" y="5369243"/>
              <a:ext cx="23774" cy="19529"/>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73" name="Freeform 5">
            <a:extLst>
              <a:ext uri="{FF2B5EF4-FFF2-40B4-BE49-F238E27FC236}">
                <a16:creationId xmlns:a16="http://schemas.microsoft.com/office/drawing/2014/main" id="{01CC792C-3C59-E528-3FCF-C456BF584AE1}"/>
              </a:ext>
            </a:extLst>
          </p:cNvPr>
          <p:cNvSpPr>
            <a:spLocks noEditPoints="1"/>
          </p:cNvSpPr>
          <p:nvPr/>
        </p:nvSpPr>
        <p:spPr bwMode="auto">
          <a:xfrm>
            <a:off x="12462091" y="1766496"/>
            <a:ext cx="1759884" cy="1764883"/>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4" name="Freeform 6">
            <a:extLst>
              <a:ext uri="{FF2B5EF4-FFF2-40B4-BE49-F238E27FC236}">
                <a16:creationId xmlns:a16="http://schemas.microsoft.com/office/drawing/2014/main" id="{162F3A14-DB95-B868-BC18-BC39EE7FFE70}"/>
              </a:ext>
            </a:extLst>
          </p:cNvPr>
          <p:cNvSpPr>
            <a:spLocks noEditPoints="1"/>
          </p:cNvSpPr>
          <p:nvPr/>
        </p:nvSpPr>
        <p:spPr bwMode="auto">
          <a:xfrm>
            <a:off x="12774571" y="2083976"/>
            <a:ext cx="1124926" cy="112492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EDBD491F-E259-4DB4-6956-DF5B59481FB4}"/>
              </a:ext>
            </a:extLst>
          </p:cNvPr>
          <p:cNvGrpSpPr/>
          <p:nvPr/>
        </p:nvGrpSpPr>
        <p:grpSpPr>
          <a:xfrm>
            <a:off x="12987056" y="2241465"/>
            <a:ext cx="694954" cy="912440"/>
            <a:chOff x="7175983" y="2891472"/>
            <a:chExt cx="694954" cy="912440"/>
          </a:xfrm>
        </p:grpSpPr>
        <p:sp>
          <p:nvSpPr>
            <p:cNvPr id="76" name="Freeform 7">
              <a:extLst>
                <a:ext uri="{FF2B5EF4-FFF2-40B4-BE49-F238E27FC236}">
                  <a16:creationId xmlns:a16="http://schemas.microsoft.com/office/drawing/2014/main" id="{8997ADC8-F9E5-F37A-40AA-70BE13FF55EF}"/>
                </a:ext>
              </a:extLst>
            </p:cNvPr>
            <p:cNvSpPr/>
            <p:nvPr/>
          </p:nvSpPr>
          <p:spPr bwMode="auto">
            <a:xfrm>
              <a:off x="7175983" y="3348942"/>
              <a:ext cx="694954" cy="454970"/>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7" name="Freeform 8">
              <a:extLst>
                <a:ext uri="{FF2B5EF4-FFF2-40B4-BE49-F238E27FC236}">
                  <a16:creationId xmlns:a16="http://schemas.microsoft.com/office/drawing/2014/main" id="{01618311-6DD7-B51C-05AD-16058035E8F3}"/>
                </a:ext>
              </a:extLst>
            </p:cNvPr>
            <p:cNvSpPr/>
            <p:nvPr/>
          </p:nvSpPr>
          <p:spPr bwMode="auto">
            <a:xfrm>
              <a:off x="7300975" y="2891472"/>
              <a:ext cx="459970" cy="457470"/>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8" name="Freeform 9">
              <a:extLst>
                <a:ext uri="{FF2B5EF4-FFF2-40B4-BE49-F238E27FC236}">
                  <a16:creationId xmlns:a16="http://schemas.microsoft.com/office/drawing/2014/main" id="{C7FC8E65-4CBA-8A2F-09DA-B8692D48B8FE}"/>
                </a:ext>
              </a:extLst>
            </p:cNvPr>
            <p:cNvSpPr/>
            <p:nvPr/>
          </p:nvSpPr>
          <p:spPr bwMode="auto">
            <a:xfrm>
              <a:off x="7473465" y="3451434"/>
              <a:ext cx="94994" cy="179988"/>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9" name="Freeform 10">
              <a:extLst>
                <a:ext uri="{FF2B5EF4-FFF2-40B4-BE49-F238E27FC236}">
                  <a16:creationId xmlns:a16="http://schemas.microsoft.com/office/drawing/2014/main" id="{3F4AD475-A207-29B3-F35F-A32BCDAD0120}"/>
                </a:ext>
              </a:extLst>
            </p:cNvPr>
            <p:cNvSpPr/>
            <p:nvPr/>
          </p:nvSpPr>
          <p:spPr bwMode="auto">
            <a:xfrm>
              <a:off x="7488464" y="3368941"/>
              <a:ext cx="69995" cy="57497"/>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80" name="Freeform 5">
            <a:extLst>
              <a:ext uri="{FF2B5EF4-FFF2-40B4-BE49-F238E27FC236}">
                <a16:creationId xmlns:a16="http://schemas.microsoft.com/office/drawing/2014/main" id="{50AC3CAA-43AA-77AA-03F5-8AF4E16D1FCA}"/>
              </a:ext>
            </a:extLst>
          </p:cNvPr>
          <p:cNvSpPr>
            <a:spLocks noEditPoints="1"/>
          </p:cNvSpPr>
          <p:nvPr/>
        </p:nvSpPr>
        <p:spPr bwMode="auto">
          <a:xfrm>
            <a:off x="4807423" y="-2463352"/>
            <a:ext cx="2308475" cy="2315032"/>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1" name="Freeform 6">
            <a:extLst>
              <a:ext uri="{FF2B5EF4-FFF2-40B4-BE49-F238E27FC236}">
                <a16:creationId xmlns:a16="http://schemas.microsoft.com/office/drawing/2014/main" id="{EADF6DB0-A8A9-E033-7BE1-5F4ED4F07448}"/>
              </a:ext>
            </a:extLst>
          </p:cNvPr>
          <p:cNvSpPr>
            <a:spLocks noEditPoints="1"/>
          </p:cNvSpPr>
          <p:nvPr/>
        </p:nvSpPr>
        <p:spPr bwMode="auto">
          <a:xfrm>
            <a:off x="5217310" y="-2046908"/>
            <a:ext cx="1475588" cy="1475587"/>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5EE0304E-6794-0C5D-70CD-220934588489}"/>
              </a:ext>
            </a:extLst>
          </p:cNvPr>
          <p:cNvGrpSpPr/>
          <p:nvPr/>
        </p:nvGrpSpPr>
        <p:grpSpPr>
          <a:xfrm>
            <a:off x="5505867" y="-1850366"/>
            <a:ext cx="911585" cy="1196866"/>
            <a:chOff x="4933899" y="2636401"/>
            <a:chExt cx="911585" cy="1196866"/>
          </a:xfrm>
        </p:grpSpPr>
        <p:sp>
          <p:nvSpPr>
            <p:cNvPr id="83" name="Freeform 7">
              <a:extLst>
                <a:ext uri="{FF2B5EF4-FFF2-40B4-BE49-F238E27FC236}">
                  <a16:creationId xmlns:a16="http://schemas.microsoft.com/office/drawing/2014/main" id="{CDC21E2B-2E01-4689-08CF-92D62253311D}"/>
                </a:ext>
              </a:extLst>
            </p:cNvPr>
            <p:cNvSpPr/>
            <p:nvPr/>
          </p:nvSpPr>
          <p:spPr bwMode="auto">
            <a:xfrm>
              <a:off x="4933899" y="3236474"/>
              <a:ext cx="911585" cy="596793"/>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4" name="Freeform 8">
              <a:extLst>
                <a:ext uri="{FF2B5EF4-FFF2-40B4-BE49-F238E27FC236}">
                  <a16:creationId xmlns:a16="http://schemas.microsoft.com/office/drawing/2014/main" id="{E8FE8089-4E24-A014-D5FE-4B2BDA103CDE}"/>
                </a:ext>
              </a:extLst>
            </p:cNvPr>
            <p:cNvSpPr/>
            <p:nvPr/>
          </p:nvSpPr>
          <p:spPr bwMode="auto">
            <a:xfrm>
              <a:off x="5097853" y="2636401"/>
              <a:ext cx="603351" cy="60007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5" name="Freeform 9">
              <a:extLst>
                <a:ext uri="{FF2B5EF4-FFF2-40B4-BE49-F238E27FC236}">
                  <a16:creationId xmlns:a16="http://schemas.microsoft.com/office/drawing/2014/main" id="{94DF0DD7-3BB5-6EF2-756F-7FB8DC7717AC}"/>
                </a:ext>
              </a:extLst>
            </p:cNvPr>
            <p:cNvSpPr/>
            <p:nvPr/>
          </p:nvSpPr>
          <p:spPr bwMode="auto">
            <a:xfrm>
              <a:off x="5324111" y="3370915"/>
              <a:ext cx="124605" cy="236094"/>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10">
              <a:extLst>
                <a:ext uri="{FF2B5EF4-FFF2-40B4-BE49-F238E27FC236}">
                  <a16:creationId xmlns:a16="http://schemas.microsoft.com/office/drawing/2014/main" id="{7B34C798-A047-6014-ABEE-142A7AC6E096}"/>
                </a:ext>
              </a:extLst>
            </p:cNvPr>
            <p:cNvSpPr/>
            <p:nvPr/>
          </p:nvSpPr>
          <p:spPr bwMode="auto">
            <a:xfrm>
              <a:off x="5343785" y="3262706"/>
              <a:ext cx="91814" cy="75420"/>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781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trips(downRight)">
                                      <p:cBhvr>
                                        <p:cTn id="7" dur="1000"/>
                                        <p:tgtEl>
                                          <p:spTgt spid="38"/>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1500" fill="hold"/>
                                        <p:tgtEl>
                                          <p:spTgt spid="19"/>
                                        </p:tgtEl>
                                        <p:attrNameLst>
                                          <p:attrName>ppt_x</p:attrName>
                                        </p:attrNameLst>
                                      </p:cBhvr>
                                      <p:tavLst>
                                        <p:tav tm="0">
                                          <p:val>
                                            <p:strVal val="0-#ppt_w/2"/>
                                          </p:val>
                                        </p:tav>
                                        <p:tav tm="100000">
                                          <p:val>
                                            <p:strVal val="#ppt_x"/>
                                          </p:val>
                                        </p:tav>
                                      </p:tavLst>
                                    </p:anim>
                                    <p:anim calcmode="lin" valueType="num">
                                      <p:cBhvr additive="base">
                                        <p:cTn id="11" dur="1500" fill="hold"/>
                                        <p:tgtEl>
                                          <p:spTgt spid="19"/>
                                        </p:tgtEl>
                                        <p:attrNameLst>
                                          <p:attrName>ppt_y</p:attrName>
                                        </p:attrNameLst>
                                      </p:cBhvr>
                                      <p:tavLst>
                                        <p:tav tm="0">
                                          <p:val>
                                            <p:strVal val="#ppt_y"/>
                                          </p:val>
                                        </p:tav>
                                        <p:tav tm="100000">
                                          <p:val>
                                            <p:strVal val="#ppt_y"/>
                                          </p:val>
                                        </p:tav>
                                      </p:tavLst>
                                    </p:anim>
                                    <p:set>
                                      <p:cBhvr>
                                        <p:cTn id="12" dur="1" fill="hold">
                                          <p:stCondLst>
                                            <p:cond delay="0"/>
                                          </p:stCondLst>
                                        </p:cTn>
                                        <p:tgtEl>
                                          <p:spTgt spid="19"/>
                                        </p:tgtEl>
                                        <p:attrNameLst>
                                          <p:attrName>style.visibility</p:attrName>
                                        </p:attrNameLst>
                                      </p:cBhvr>
                                      <p:to>
                                        <p:strVal val="visible"/>
                                      </p:to>
                                    </p:set>
                                    <p:anim to="" calcmode="lin" valueType="num">
                                      <p:cBhvr>
                                        <p:cTn id="13" dur="1500" fill="hold">
                                          <p:stCondLst>
                                            <p:cond delay="0"/>
                                          </p:stCondLst>
                                        </p:cTn>
                                        <p:tgtEl>
                                          <p:spTgt spid="19"/>
                                        </p:tgtEl>
                                        <p:attrNameLst>
                                          <p:attrName>ppt_w</p:attrName>
                                        </p:attrNameLst>
                                      </p:cBhvr>
                                      <p:tavLst>
                                        <p:tav tm="0">
                                          <p:val>
                                            <p:strVal val="0"/>
                                          </p:val>
                                        </p:tav>
                                        <p:tav tm="100000">
                                          <p:val>
                                            <p:strVal val="#ppt_w"/>
                                          </p:val>
                                        </p:tav>
                                      </p:tavLst>
                                    </p:anim>
                                    <p:anim to="" calcmode="lin" valueType="num">
                                      <p:cBhvr>
                                        <p:cTn id="14" dur="1500" fill="hold">
                                          <p:stCondLst>
                                            <p:cond delay="0"/>
                                          </p:stCondLst>
                                        </p:cTn>
                                        <p:tgtEl>
                                          <p:spTgt spid="19"/>
                                        </p:tgtEl>
                                        <p:attrNameLst>
                                          <p:attrName>ppt_h</p:attrName>
                                        </p:attrNameLst>
                                      </p:cBhvr>
                                      <p:tavLst>
                                        <p:tav tm="0">
                                          <p:val>
                                            <p:strVal val="0"/>
                                          </p:val>
                                        </p:tav>
                                        <p:tav tm="100000">
                                          <p:val>
                                            <p:strVal val="#ppt_h"/>
                                          </p:val>
                                        </p:tav>
                                      </p:tavLst>
                                    </p:anim>
                                    <p:animEffect filter="fade">
                                      <p:cBhvr>
                                        <p:cTn id="15" dur="1500">
                                          <p:stCondLst>
                                            <p:cond delay="0"/>
                                          </p:stCondLst>
                                        </p:cTn>
                                        <p:tgtEl>
                                          <p:spTgt spid="19"/>
                                        </p:tgtEl>
                                      </p:cBhvr>
                                    </p:animEffect>
                                  </p:childTnLst>
                                </p:cTn>
                              </p:par>
                              <p:par>
                                <p:cTn id="16" presetID="2" presetClass="entr" presetSubtype="6" decel="100000" fill="hold" nodeType="withEffect">
                                  <p:stCondLst>
                                    <p:cond delay="25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1500" fill="hold"/>
                                        <p:tgtEl>
                                          <p:spTgt spid="21"/>
                                        </p:tgtEl>
                                        <p:attrNameLst>
                                          <p:attrName>ppt_x</p:attrName>
                                        </p:attrNameLst>
                                      </p:cBhvr>
                                      <p:tavLst>
                                        <p:tav tm="0">
                                          <p:val>
                                            <p:strVal val="1+#ppt_w/2"/>
                                          </p:val>
                                        </p:tav>
                                        <p:tav tm="100000">
                                          <p:val>
                                            <p:strVal val="#ppt_x"/>
                                          </p:val>
                                        </p:tav>
                                      </p:tavLst>
                                    </p:anim>
                                    <p:anim calcmode="lin" valueType="num">
                                      <p:cBhvr additive="base">
                                        <p:cTn id="19" dur="1500" fill="hold"/>
                                        <p:tgtEl>
                                          <p:spTgt spid="21"/>
                                        </p:tgtEl>
                                        <p:attrNameLst>
                                          <p:attrName>ppt_y</p:attrName>
                                        </p:attrNameLst>
                                      </p:cBhvr>
                                      <p:tavLst>
                                        <p:tav tm="0">
                                          <p:val>
                                            <p:strVal val="1+#ppt_h/2"/>
                                          </p:val>
                                        </p:tav>
                                        <p:tav tm="100000">
                                          <p:val>
                                            <p:strVal val="#ppt_y"/>
                                          </p:val>
                                        </p:tav>
                                      </p:tavLst>
                                    </p:anim>
                                  </p:childTnLst>
                                </p:cTn>
                              </p:par>
                              <p:par>
                                <p:cTn id="20" presetID="8" presetClass="emph" presetSubtype="0" repeatCount="indefinite" fill="hold" grpId="0" nodeType="withEffect">
                                  <p:stCondLst>
                                    <p:cond delay="0"/>
                                  </p:stCondLst>
                                  <p:childTnLst>
                                    <p:animRot by="21600000">
                                      <p:cBhvr>
                                        <p:cTn id="21" dur="10000" fill="hold"/>
                                        <p:tgtEl>
                                          <p:spTgt spid="80"/>
                                        </p:tgtEl>
                                        <p:attrNameLst>
                                          <p:attrName>r</p:attrName>
                                        </p:attrNameLst>
                                      </p:cBhvr>
                                    </p:animRot>
                                  </p:childTnLst>
                                </p:cTn>
                              </p:par>
                              <p:par>
                                <p:cTn id="22" presetID="8" presetClass="emph" presetSubtype="0" repeatCount="indefinite" fill="hold" grpId="0" nodeType="withEffect">
                                  <p:stCondLst>
                                    <p:cond delay="0"/>
                                  </p:stCondLst>
                                  <p:childTnLst>
                                    <p:animRot by="-21600000">
                                      <p:cBhvr>
                                        <p:cTn id="23" dur="7000" fill="hold"/>
                                        <p:tgtEl>
                                          <p:spTgt spid="73"/>
                                        </p:tgtEl>
                                        <p:attrNameLst>
                                          <p:attrName>r</p:attrName>
                                        </p:attrNameLst>
                                      </p:cBhvr>
                                    </p:animRot>
                                  </p:childTnLst>
                                </p:cTn>
                              </p:par>
                              <p:par>
                                <p:cTn id="24" presetID="8" presetClass="emph" presetSubtype="0" repeatCount="indefinite" fill="hold" grpId="0" nodeType="withEffect">
                                  <p:stCondLst>
                                    <p:cond delay="0"/>
                                  </p:stCondLst>
                                  <p:childTnLst>
                                    <p:animRot by="21600000">
                                      <p:cBhvr>
                                        <p:cTn id="25" dur="5000" fill="hold"/>
                                        <p:tgtEl>
                                          <p:spTgt spid="7"/>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5000" fill="hold"/>
                                        <p:tgtEl>
                                          <p:spTgt spid="20"/>
                                        </p:tgtEl>
                                        <p:attrNameLst>
                                          <p:attrName>r</p:attrName>
                                        </p:attrNameLst>
                                      </p:cBhvr>
                                    </p:animRot>
                                  </p:childTnLst>
                                </p:cTn>
                              </p:par>
                              <p:par>
                                <p:cTn id="28" presetID="8" presetClass="emph" presetSubtype="0" repeatCount="indefinite" fill="hold" grpId="0" nodeType="withEffect">
                                  <p:stCondLst>
                                    <p:cond delay="0"/>
                                  </p:stCondLst>
                                  <p:childTnLst>
                                    <p:animRot by="-21600000">
                                      <p:cBhvr>
                                        <p:cTn id="29" dur="5000" fill="hold"/>
                                        <p:tgtEl>
                                          <p:spTgt spid="52"/>
                                        </p:tgtEl>
                                        <p:attrNameLst>
                                          <p:attrName>r</p:attrName>
                                        </p:attrNameLst>
                                      </p:cBhvr>
                                    </p:animRot>
                                  </p:childTnLst>
                                </p:cTn>
                              </p:par>
                              <p:par>
                                <p:cTn id="30" presetID="8" presetClass="emph" presetSubtype="0" repeatCount="indefinite" fill="hold" grpId="0" nodeType="withEffect">
                                  <p:stCondLst>
                                    <p:cond delay="0"/>
                                  </p:stCondLst>
                                  <p:childTnLst>
                                    <p:animRot by="-21600000">
                                      <p:cBhvr>
                                        <p:cTn id="31" dur="3000" fill="hold"/>
                                        <p:tgtEl>
                                          <p:spTgt spid="59"/>
                                        </p:tgtEl>
                                        <p:attrNameLst>
                                          <p:attrName>r</p:attrName>
                                        </p:attrNameLst>
                                      </p:cBhvr>
                                    </p:animRot>
                                  </p:childTnLst>
                                </p:cTn>
                              </p:par>
                              <p:par>
                                <p:cTn id="32" presetID="8" presetClass="emph" presetSubtype="0" repeatCount="indefinite" fill="hold" grpId="0" nodeType="withEffect">
                                  <p:stCondLst>
                                    <p:cond delay="0"/>
                                  </p:stCondLst>
                                  <p:childTnLst>
                                    <p:animRot by="21600000">
                                      <p:cBhvr>
                                        <p:cTn id="33" dur="3000" fill="hold"/>
                                        <p:tgtEl>
                                          <p:spTgt spid="45"/>
                                        </p:tgtEl>
                                        <p:attrNameLst>
                                          <p:attrName>r</p:attrName>
                                        </p:attrNameLst>
                                      </p:cBhvr>
                                    </p:animRot>
                                  </p:childTnLst>
                                </p:cTn>
                              </p:par>
                              <p:par>
                                <p:cTn id="34" presetID="8" presetClass="emph" presetSubtype="0" repeatCount="indefinite" fill="hold" grpId="0" nodeType="withEffect">
                                  <p:stCondLst>
                                    <p:cond delay="0"/>
                                  </p:stCondLst>
                                  <p:childTnLst>
                                    <p:animRot by="21600000">
                                      <p:cBhvr>
                                        <p:cTn id="35" dur="2000" fill="hold"/>
                                        <p:tgtEl>
                                          <p:spTgt spid="66"/>
                                        </p:tgtEl>
                                        <p:attrNameLst>
                                          <p:attrName>r</p:attrName>
                                        </p:attrNameLst>
                                      </p:cBhvr>
                                    </p:animRot>
                                  </p:childTnLst>
                                </p:cTn>
                              </p:par>
                              <p:par>
                                <p:cTn id="36" presetID="8" presetClass="emph" presetSubtype="0" repeatCount="indefinite" fill="hold" grpId="0" nodeType="withEffect">
                                  <p:stCondLst>
                                    <p:cond delay="0"/>
                                  </p:stCondLst>
                                  <p:childTnLst>
                                    <p:animRot by="-21600000">
                                      <p:cBhvr>
                                        <p:cTn id="37" dur="3000" fill="hold"/>
                                        <p:tgtEl>
                                          <p:spTgt spid="37"/>
                                        </p:tgtEl>
                                        <p:attrNameLst>
                                          <p:attrName>r</p:attrName>
                                        </p:attrNameLst>
                                      </p:cBhvr>
                                    </p:animRot>
                                  </p:childTnLst>
                                </p:cTn>
                              </p:par>
                              <p:par>
                                <p:cTn id="38" presetID="8" presetClass="emph" presetSubtype="0" repeatCount="indefinite" fill="hold" grpId="0" nodeType="withEffect">
                                  <p:stCondLst>
                                    <p:cond delay="0"/>
                                  </p:stCondLst>
                                  <p:childTnLst>
                                    <p:animRot by="21600000">
                                      <p:cBhvr>
                                        <p:cTn id="39" dur="3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38" grpId="0"/>
      <p:bldP spid="7" grpId="0" animBg="1"/>
      <p:bldP spid="20" grpId="0" animBg="1"/>
      <p:bldP spid="29" grpId="0" animBg="1"/>
      <p:bldP spid="37" grpId="0" animBg="1"/>
      <p:bldP spid="45" grpId="0" animBg="1"/>
      <p:bldP spid="52" grpId="0" animBg="1"/>
      <p:bldP spid="59" grpId="0" animBg="1"/>
      <p:bldP spid="66" grpId="0" animBg="1"/>
      <p:bldP spid="73" grpId="0" animBg="1"/>
      <p:bldP spid="8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6">
            <a:extLst>
              <a:ext uri="{FF2B5EF4-FFF2-40B4-BE49-F238E27FC236}">
                <a16:creationId xmlns:a16="http://schemas.microsoft.com/office/drawing/2014/main" id="{56F4A400-0FF0-06A0-D5FF-38DAFABE9338}"/>
              </a:ext>
            </a:extLst>
          </p:cNvPr>
          <p:cNvGrpSpPr/>
          <p:nvPr/>
        </p:nvGrpSpPr>
        <p:grpSpPr>
          <a:xfrm>
            <a:off x="-113846" y="-427647"/>
            <a:ext cx="12305846" cy="7413895"/>
            <a:chOff x="-103213" y="-426268"/>
            <a:chExt cx="12305846" cy="7413895"/>
          </a:xfrm>
        </p:grpSpPr>
        <p:pic>
          <p:nvPicPr>
            <p:cNvPr id="6" name="图片 31">
              <a:extLst>
                <a:ext uri="{FF2B5EF4-FFF2-40B4-BE49-F238E27FC236}">
                  <a16:creationId xmlns:a16="http://schemas.microsoft.com/office/drawing/2014/main" id="{22C8C87B-353E-D99F-6732-28AE21C88E58}"/>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7" name="图片 32">
              <a:extLst>
                <a:ext uri="{FF2B5EF4-FFF2-40B4-BE49-F238E27FC236}">
                  <a16:creationId xmlns:a16="http://schemas.microsoft.com/office/drawing/2014/main" id="{DE4911FD-3942-BDB2-E5F3-BBC1773D9214}"/>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8" name="图片 33">
              <a:extLst>
                <a:ext uri="{FF2B5EF4-FFF2-40B4-BE49-F238E27FC236}">
                  <a16:creationId xmlns:a16="http://schemas.microsoft.com/office/drawing/2014/main" id="{66EE1BA8-D7B2-C18C-3E1B-7D79E558C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9" name="图片 48">
              <a:extLst>
                <a:ext uri="{FF2B5EF4-FFF2-40B4-BE49-F238E27FC236}">
                  <a16:creationId xmlns:a16="http://schemas.microsoft.com/office/drawing/2014/main" id="{0520D1A9-94C0-C8C7-628F-51536B55178A}"/>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26" name="矩形 10">
            <a:extLst>
              <a:ext uri="{FF2B5EF4-FFF2-40B4-BE49-F238E27FC236}">
                <a16:creationId xmlns:a16="http://schemas.microsoft.com/office/drawing/2014/main" id="{3D7D6D18-B0C6-EA8C-2302-9D043133B598}"/>
              </a:ext>
            </a:extLst>
          </p:cNvPr>
          <p:cNvSpPr/>
          <p:nvPr/>
        </p:nvSpPr>
        <p:spPr>
          <a:xfrm>
            <a:off x="0" y="0"/>
            <a:ext cx="12192000" cy="6858000"/>
          </a:xfrm>
          <a:prstGeom prst="rect">
            <a:avLst/>
          </a:prstGeom>
          <a:gradFill>
            <a:gsLst>
              <a:gs pos="13000">
                <a:srgbClr val="EB6EB2"/>
              </a:gs>
              <a:gs pos="84000">
                <a:srgbClr val="FCB75E"/>
              </a:gs>
            </a:gsLst>
            <a:lin ang="4200000" scaled="0"/>
          </a:gradFill>
          <a:ln>
            <a:noFill/>
          </a:ln>
          <a:effectLst>
            <a:outerShdw blurRad="482600" sx="102000" sy="102000" algn="ctr"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PA_圆角矩形 15">
            <a:extLst>
              <a:ext uri="{FF2B5EF4-FFF2-40B4-BE49-F238E27FC236}">
                <a16:creationId xmlns:a16="http://schemas.microsoft.com/office/drawing/2014/main" id="{F682F3F3-C7ED-3BD0-E9E3-3F08441F6899}"/>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5">
            <a:extLst>
              <a:ext uri="{FF2B5EF4-FFF2-40B4-BE49-F238E27FC236}">
                <a16:creationId xmlns:a16="http://schemas.microsoft.com/office/drawing/2014/main" id="{B7A467D5-6252-1F16-2136-A162482FE783}"/>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4731487" y="1060038"/>
            <a:ext cx="6858000" cy="6858000"/>
          </a:xfrm>
          <a:prstGeom prst="rect">
            <a:avLst/>
          </a:prstGeom>
        </p:spPr>
      </p:pic>
      <p:sp>
        <p:nvSpPr>
          <p:cNvPr id="4" name="TextBox 3">
            <a:extLst>
              <a:ext uri="{FF2B5EF4-FFF2-40B4-BE49-F238E27FC236}">
                <a16:creationId xmlns:a16="http://schemas.microsoft.com/office/drawing/2014/main" id="{E58C639B-978E-E7B8-B384-96EA43F51CE5}"/>
              </a:ext>
            </a:extLst>
          </p:cNvPr>
          <p:cNvSpPr txBox="1"/>
          <p:nvPr/>
        </p:nvSpPr>
        <p:spPr>
          <a:xfrm>
            <a:off x="487963" y="1340899"/>
            <a:ext cx="9014441" cy="784830"/>
          </a:xfrm>
          <a:prstGeom prst="rect">
            <a:avLst/>
          </a:prstGeom>
          <a:noFill/>
        </p:spPr>
        <p:txBody>
          <a:bodyPr wrap="square" rtlCol="0">
            <a:spAutoFit/>
          </a:bodyPr>
          <a:lstStyle/>
          <a:p>
            <a:pPr algn="ctr"/>
            <a:r>
              <a:rPr lang="en-US" sz="4500" b="1" dirty="0">
                <a:solidFill>
                  <a:schemeClr val="bg1"/>
                </a:solidFill>
                <a:latin typeface="Helvetica" panose="020B0604020202020204" pitchFamily="34" charset="0"/>
                <a:cs typeface="Helvetica" panose="020B0604020202020204" pitchFamily="34" charset="0"/>
              </a:rPr>
              <a:t>VI . </a:t>
            </a:r>
            <a:r>
              <a:rPr lang="en-US" sz="4500" b="1" dirty="0" err="1">
                <a:solidFill>
                  <a:schemeClr val="bg1"/>
                </a:solidFill>
                <a:latin typeface="Helvetica" panose="020B0604020202020204" pitchFamily="34" charset="0"/>
                <a:cs typeface="Helvetica" panose="020B0604020202020204" pitchFamily="34" charset="0"/>
              </a:rPr>
              <a:t>Danh</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sách</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các</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màn</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hình</a:t>
            </a:r>
            <a:endParaRPr lang="en-US" sz="45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612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44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84000">
              <a:srgbClr val="FCB75E"/>
            </a:gs>
          </a:gsLst>
          <a:lin ang="4200000" scaled="0"/>
        </a:gradFill>
        <a:effectLst/>
      </p:bgPr>
    </p:bg>
    <p:spTree>
      <p:nvGrpSpPr>
        <p:cNvPr id="1" name=""/>
        <p:cNvGrpSpPr/>
        <p:nvPr/>
      </p:nvGrpSpPr>
      <p:grpSpPr>
        <a:xfrm>
          <a:off x="0" y="0"/>
          <a:ext cx="0" cy="0"/>
          <a:chOff x="0" y="0"/>
          <a:chExt cx="0" cy="0"/>
        </a:xfrm>
      </p:grpSpPr>
      <p:sp>
        <p:nvSpPr>
          <p:cNvPr id="26" name="矩形 10">
            <a:extLst>
              <a:ext uri="{FF2B5EF4-FFF2-40B4-BE49-F238E27FC236}">
                <a16:creationId xmlns:a16="http://schemas.microsoft.com/office/drawing/2014/main" id="{3D7D6D18-B0C6-EA8C-2302-9D043133B598}"/>
              </a:ext>
            </a:extLst>
          </p:cNvPr>
          <p:cNvSpPr/>
          <p:nvPr/>
        </p:nvSpPr>
        <p:spPr>
          <a:xfrm>
            <a:off x="0" y="0"/>
            <a:ext cx="12192000" cy="6858000"/>
          </a:xfrm>
          <a:prstGeom prst="rect">
            <a:avLst/>
          </a:prstGeom>
          <a:gradFill>
            <a:gsLst>
              <a:gs pos="13000">
                <a:srgbClr val="EB6EB2"/>
              </a:gs>
              <a:gs pos="84000">
                <a:srgbClr val="FCB75E"/>
              </a:gs>
            </a:gsLst>
            <a:lin ang="4200000" scaled="0"/>
          </a:gradFill>
          <a:ln>
            <a:noFill/>
          </a:ln>
          <a:effectLst>
            <a:outerShdw blurRad="482600" sx="102000" sy="102000" algn="ctr" rotWithShape="0">
              <a:schemeClr val="tx1">
                <a:lumMod val="50000"/>
                <a:lumOff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6" name="组合 26">
            <a:extLst>
              <a:ext uri="{FF2B5EF4-FFF2-40B4-BE49-F238E27FC236}">
                <a16:creationId xmlns:a16="http://schemas.microsoft.com/office/drawing/2014/main" id="{6AF60B3F-55A9-02F5-C641-DFAAC2D9C4C9}"/>
              </a:ext>
            </a:extLst>
          </p:cNvPr>
          <p:cNvGrpSpPr/>
          <p:nvPr/>
        </p:nvGrpSpPr>
        <p:grpSpPr>
          <a:xfrm>
            <a:off x="-113846" y="-427647"/>
            <a:ext cx="12305846" cy="7413895"/>
            <a:chOff x="-103213" y="-426268"/>
            <a:chExt cx="12305846" cy="7413895"/>
          </a:xfrm>
        </p:grpSpPr>
        <p:pic>
          <p:nvPicPr>
            <p:cNvPr id="17" name="图片 31">
              <a:extLst>
                <a:ext uri="{FF2B5EF4-FFF2-40B4-BE49-F238E27FC236}">
                  <a16:creationId xmlns:a16="http://schemas.microsoft.com/office/drawing/2014/main" id="{4E349E71-0A03-056F-F474-05A145FDA170}"/>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8" name="图片 32">
              <a:extLst>
                <a:ext uri="{FF2B5EF4-FFF2-40B4-BE49-F238E27FC236}">
                  <a16:creationId xmlns:a16="http://schemas.microsoft.com/office/drawing/2014/main" id="{1E890E47-473A-BB1D-A3D0-412F7B31A8F4}"/>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9" name="图片 33">
              <a:extLst>
                <a:ext uri="{FF2B5EF4-FFF2-40B4-BE49-F238E27FC236}">
                  <a16:creationId xmlns:a16="http://schemas.microsoft.com/office/drawing/2014/main" id="{4CC70496-BF53-A016-5DAA-EEFD42298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20" name="图片 48">
              <a:extLst>
                <a:ext uri="{FF2B5EF4-FFF2-40B4-BE49-F238E27FC236}">
                  <a16:creationId xmlns:a16="http://schemas.microsoft.com/office/drawing/2014/main" id="{24B54BD1-0CF8-A533-7397-34EE024BF26D}"/>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8" name="TextBox 7">
            <a:extLst>
              <a:ext uri="{FF2B5EF4-FFF2-40B4-BE49-F238E27FC236}">
                <a16:creationId xmlns:a16="http://schemas.microsoft.com/office/drawing/2014/main" id="{C095B651-B57B-DEFD-6A0F-13B2120C9A9E}"/>
              </a:ext>
            </a:extLst>
          </p:cNvPr>
          <p:cNvSpPr txBox="1"/>
          <p:nvPr/>
        </p:nvSpPr>
        <p:spPr>
          <a:xfrm>
            <a:off x="73574" y="150110"/>
            <a:ext cx="4806336"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C1F5DBB6-AD99-C500-477B-D92824746A8F}"/>
              </a:ext>
            </a:extLst>
          </p:cNvPr>
          <p:cNvSpPr txBox="1"/>
          <p:nvPr/>
        </p:nvSpPr>
        <p:spPr>
          <a:xfrm>
            <a:off x="512548" y="551129"/>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Sơ</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đồ</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liên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kết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các</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Picture 9" descr="Graphical user interface">
            <a:extLst>
              <a:ext uri="{FF2B5EF4-FFF2-40B4-BE49-F238E27FC236}">
                <a16:creationId xmlns:a16="http://schemas.microsoft.com/office/drawing/2014/main" id="{206763A1-DC1E-EB59-4CBF-54A48A3B7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9208"/>
            <a:ext cx="12192000" cy="6428792"/>
          </a:xfrm>
          <a:prstGeom prst="rect">
            <a:avLst/>
          </a:prstGeom>
        </p:spPr>
      </p:pic>
      <p:sp>
        <p:nvSpPr>
          <p:cNvPr id="11" name="TextBox 10">
            <a:extLst>
              <a:ext uri="{FF2B5EF4-FFF2-40B4-BE49-F238E27FC236}">
                <a16:creationId xmlns:a16="http://schemas.microsoft.com/office/drawing/2014/main" id="{4E7E4A91-033C-61EA-86FF-DE218FEA1FB4}"/>
              </a:ext>
            </a:extLst>
          </p:cNvPr>
          <p:cNvSpPr txBox="1"/>
          <p:nvPr/>
        </p:nvSpPr>
        <p:spPr>
          <a:xfrm>
            <a:off x="-3773702" y="684479"/>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2" name="image14.jpg">
            <a:extLst>
              <a:ext uri="{FF2B5EF4-FFF2-40B4-BE49-F238E27FC236}">
                <a16:creationId xmlns:a16="http://schemas.microsoft.com/office/drawing/2014/main" id="{FC0ABC5D-B595-5354-3CD2-11C98B063BF0}"/>
              </a:ext>
            </a:extLst>
          </p:cNvPr>
          <p:cNvPicPr/>
          <p:nvPr/>
        </p:nvPicPr>
        <p:blipFill>
          <a:blip r:embed="rId5"/>
          <a:srcRect/>
          <a:stretch>
            <a:fillRect/>
          </a:stretch>
        </p:blipFill>
        <p:spPr>
          <a:xfrm>
            <a:off x="13042245" y="1394608"/>
            <a:ext cx="1715135" cy="3658235"/>
          </a:xfrm>
          <a:prstGeom prst="rect">
            <a:avLst/>
          </a:prstGeom>
        </p:spPr>
      </p:pic>
      <p:pic>
        <p:nvPicPr>
          <p:cNvPr id="13" name="image32.jpg">
            <a:extLst>
              <a:ext uri="{FF2B5EF4-FFF2-40B4-BE49-F238E27FC236}">
                <a16:creationId xmlns:a16="http://schemas.microsoft.com/office/drawing/2014/main" id="{13D152B6-B221-4AA4-3CD8-EFBD5762D6CD}"/>
              </a:ext>
            </a:extLst>
          </p:cNvPr>
          <p:cNvPicPr/>
          <p:nvPr/>
        </p:nvPicPr>
        <p:blipFill>
          <a:blip r:embed="rId6"/>
          <a:srcRect/>
          <a:stretch>
            <a:fillRect/>
          </a:stretch>
        </p:blipFill>
        <p:spPr>
          <a:xfrm>
            <a:off x="13042245" y="1394608"/>
            <a:ext cx="1705610" cy="3632835"/>
          </a:xfrm>
          <a:prstGeom prst="rect">
            <a:avLst/>
          </a:prstGeom>
        </p:spPr>
      </p:pic>
      <p:pic>
        <p:nvPicPr>
          <p:cNvPr id="14" name="image30.jpg">
            <a:extLst>
              <a:ext uri="{FF2B5EF4-FFF2-40B4-BE49-F238E27FC236}">
                <a16:creationId xmlns:a16="http://schemas.microsoft.com/office/drawing/2014/main" id="{67A1B1B2-C14A-F827-303B-B42702D25468}"/>
              </a:ext>
            </a:extLst>
          </p:cNvPr>
          <p:cNvPicPr/>
          <p:nvPr/>
        </p:nvPicPr>
        <p:blipFill rotWithShape="1">
          <a:blip r:embed="rId7"/>
          <a:srcRect r="-12"/>
          <a:stretch/>
        </p:blipFill>
        <p:spPr bwMode="auto">
          <a:xfrm>
            <a:off x="13042245" y="1394608"/>
            <a:ext cx="1745615" cy="36302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692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9" name="组合 26">
            <a:extLst>
              <a:ext uri="{FF2B5EF4-FFF2-40B4-BE49-F238E27FC236}">
                <a16:creationId xmlns:a16="http://schemas.microsoft.com/office/drawing/2014/main" id="{37F7554A-15DC-1119-F96A-6AEAD1C8E516}"/>
              </a:ext>
            </a:extLst>
          </p:cNvPr>
          <p:cNvGrpSpPr/>
          <p:nvPr/>
        </p:nvGrpSpPr>
        <p:grpSpPr>
          <a:xfrm>
            <a:off x="-113846" y="-427647"/>
            <a:ext cx="12305846" cy="7413895"/>
            <a:chOff x="-103213" y="-426268"/>
            <a:chExt cx="12305846" cy="7413895"/>
          </a:xfrm>
        </p:grpSpPr>
        <p:pic>
          <p:nvPicPr>
            <p:cNvPr id="10" name="图片 31">
              <a:extLst>
                <a:ext uri="{FF2B5EF4-FFF2-40B4-BE49-F238E27FC236}">
                  <a16:creationId xmlns:a16="http://schemas.microsoft.com/office/drawing/2014/main" id="{A1957324-FFB4-189C-E769-3B510D3169AE}"/>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1" name="图片 32">
              <a:extLst>
                <a:ext uri="{FF2B5EF4-FFF2-40B4-BE49-F238E27FC236}">
                  <a16:creationId xmlns:a16="http://schemas.microsoft.com/office/drawing/2014/main" id="{927DBD1F-8EF1-9F4B-E4F6-BEA90E3A7EEA}"/>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2" name="图片 33">
              <a:extLst>
                <a:ext uri="{FF2B5EF4-FFF2-40B4-BE49-F238E27FC236}">
                  <a16:creationId xmlns:a16="http://schemas.microsoft.com/office/drawing/2014/main" id="{BC260624-B039-0837-3F7E-C2BECA21C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3" name="图片 48">
              <a:extLst>
                <a:ext uri="{FF2B5EF4-FFF2-40B4-BE49-F238E27FC236}">
                  <a16:creationId xmlns:a16="http://schemas.microsoft.com/office/drawing/2014/main" id="{0A5A2052-85F2-47F9-3E14-E771CCC94F66}"/>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14.jpg">
            <a:extLst>
              <a:ext uri="{FF2B5EF4-FFF2-40B4-BE49-F238E27FC236}">
                <a16:creationId xmlns:a16="http://schemas.microsoft.com/office/drawing/2014/main" id="{9780CB61-2723-A142-7188-3B3A3E42FAAE}"/>
              </a:ext>
            </a:extLst>
          </p:cNvPr>
          <p:cNvPicPr/>
          <p:nvPr/>
        </p:nvPicPr>
        <p:blipFill>
          <a:blip r:embed="rId4"/>
          <a:srcRect/>
          <a:stretch>
            <a:fillRect/>
          </a:stretch>
        </p:blipFill>
        <p:spPr>
          <a:xfrm>
            <a:off x="8798767" y="1508759"/>
            <a:ext cx="2011680" cy="3840480"/>
          </a:xfrm>
          <a:prstGeom prst="rect">
            <a:avLst/>
          </a:prstGeom>
        </p:spPr>
      </p:pic>
      <p:pic>
        <p:nvPicPr>
          <p:cNvPr id="5" name="image32.jpg">
            <a:extLst>
              <a:ext uri="{FF2B5EF4-FFF2-40B4-BE49-F238E27FC236}">
                <a16:creationId xmlns:a16="http://schemas.microsoft.com/office/drawing/2014/main" id="{7913728C-60D2-43C0-4F4C-40B742FC7C6A}"/>
              </a:ext>
            </a:extLst>
          </p:cNvPr>
          <p:cNvPicPr/>
          <p:nvPr/>
        </p:nvPicPr>
        <p:blipFill rotWithShape="1">
          <a:blip r:embed="rId5"/>
          <a:srcRect l="-600" t="54" r="-336" b="140"/>
          <a:stretch/>
        </p:blipFill>
        <p:spPr>
          <a:xfrm>
            <a:off x="4400938" y="724125"/>
            <a:ext cx="3017520" cy="5760720"/>
          </a:xfrm>
          <a:prstGeom prst="rect">
            <a:avLst/>
          </a:prstGeom>
        </p:spPr>
      </p:pic>
      <p:pic>
        <p:nvPicPr>
          <p:cNvPr id="6" name="image30.jpg">
            <a:extLst>
              <a:ext uri="{FF2B5EF4-FFF2-40B4-BE49-F238E27FC236}">
                <a16:creationId xmlns:a16="http://schemas.microsoft.com/office/drawing/2014/main" id="{D083EA3A-E0B0-2BEC-0AEF-DA2EC7514254}"/>
              </a:ext>
            </a:extLst>
          </p:cNvPr>
          <p:cNvPicPr/>
          <p:nvPr/>
        </p:nvPicPr>
        <p:blipFill rotWithShape="1">
          <a:blip r:embed="rId6"/>
          <a:srcRect r="-12"/>
          <a:stretch/>
        </p:blipFill>
        <p:spPr bwMode="auto">
          <a:xfrm>
            <a:off x="12386532" y="1613852"/>
            <a:ext cx="1745615" cy="3630295"/>
          </a:xfrm>
          <a:prstGeom prst="rect">
            <a:avLst/>
          </a:prstGeom>
          <a:ln>
            <a:noFill/>
          </a:ln>
          <a:extLst>
            <a:ext uri="{53640926-AAD7-44D8-BBD7-CCE9431645EC}">
              <a14:shadowObscured xmlns:a14="http://schemas.microsoft.com/office/drawing/2010/main"/>
            </a:ext>
          </a:extLst>
        </p:spPr>
      </p:pic>
      <p:pic>
        <p:nvPicPr>
          <p:cNvPr id="7" name="Picture 6" descr="Graphical user interface">
            <a:extLst>
              <a:ext uri="{FF2B5EF4-FFF2-40B4-BE49-F238E27FC236}">
                <a16:creationId xmlns:a16="http://schemas.microsoft.com/office/drawing/2014/main" id="{92355C50-C1FF-F030-4260-431BC5B600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1754" y="6334921"/>
            <a:ext cx="3573624" cy="1884357"/>
          </a:xfrm>
          <a:prstGeom prst="rect">
            <a:avLst/>
          </a:prstGeom>
        </p:spPr>
      </p:pic>
    </p:spTree>
    <p:extLst>
      <p:ext uri="{BB962C8B-B14F-4D97-AF65-F5344CB8AC3E}">
        <p14:creationId xmlns:p14="http://schemas.microsoft.com/office/powerpoint/2010/main" val="206084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8" name="组合 26">
            <a:extLst>
              <a:ext uri="{FF2B5EF4-FFF2-40B4-BE49-F238E27FC236}">
                <a16:creationId xmlns:a16="http://schemas.microsoft.com/office/drawing/2014/main" id="{4F4CA813-6079-2F15-2070-186D7504B3BB}"/>
              </a:ext>
            </a:extLst>
          </p:cNvPr>
          <p:cNvGrpSpPr/>
          <p:nvPr/>
        </p:nvGrpSpPr>
        <p:grpSpPr>
          <a:xfrm>
            <a:off x="-113846" y="-427647"/>
            <a:ext cx="12305846" cy="7413895"/>
            <a:chOff x="-103213" y="-426268"/>
            <a:chExt cx="12305846" cy="7413895"/>
          </a:xfrm>
        </p:grpSpPr>
        <p:pic>
          <p:nvPicPr>
            <p:cNvPr id="10" name="图片 31">
              <a:extLst>
                <a:ext uri="{FF2B5EF4-FFF2-40B4-BE49-F238E27FC236}">
                  <a16:creationId xmlns:a16="http://schemas.microsoft.com/office/drawing/2014/main" id="{66EFD50D-418C-9A9F-ADE0-8AD0EEEE8B14}"/>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1" name="图片 32">
              <a:extLst>
                <a:ext uri="{FF2B5EF4-FFF2-40B4-BE49-F238E27FC236}">
                  <a16:creationId xmlns:a16="http://schemas.microsoft.com/office/drawing/2014/main" id="{42F3B097-1B73-0B66-E322-75AC74A63EDC}"/>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2" name="图片 33">
              <a:extLst>
                <a:ext uri="{FF2B5EF4-FFF2-40B4-BE49-F238E27FC236}">
                  <a16:creationId xmlns:a16="http://schemas.microsoft.com/office/drawing/2014/main" id="{B5A5FF99-58E7-1F32-6034-1C58BB243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3" name="图片 48">
              <a:extLst>
                <a:ext uri="{FF2B5EF4-FFF2-40B4-BE49-F238E27FC236}">
                  <a16:creationId xmlns:a16="http://schemas.microsoft.com/office/drawing/2014/main" id="{A5AB5273-55E9-137E-7859-0FF461F115E5}"/>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14.jpg">
            <a:extLst>
              <a:ext uri="{FF2B5EF4-FFF2-40B4-BE49-F238E27FC236}">
                <a16:creationId xmlns:a16="http://schemas.microsoft.com/office/drawing/2014/main" id="{9780CB61-2723-A142-7188-3B3A3E42FAAE}"/>
              </a:ext>
            </a:extLst>
          </p:cNvPr>
          <p:cNvPicPr/>
          <p:nvPr/>
        </p:nvPicPr>
        <p:blipFill>
          <a:blip r:embed="rId4"/>
          <a:srcRect/>
          <a:stretch>
            <a:fillRect/>
          </a:stretch>
        </p:blipFill>
        <p:spPr>
          <a:xfrm>
            <a:off x="4587240" y="735251"/>
            <a:ext cx="3017520" cy="5760720"/>
          </a:xfrm>
          <a:prstGeom prst="rect">
            <a:avLst/>
          </a:prstGeom>
        </p:spPr>
      </p:pic>
      <p:pic>
        <p:nvPicPr>
          <p:cNvPr id="5" name="image32.jpg">
            <a:extLst>
              <a:ext uri="{FF2B5EF4-FFF2-40B4-BE49-F238E27FC236}">
                <a16:creationId xmlns:a16="http://schemas.microsoft.com/office/drawing/2014/main" id="{7913728C-60D2-43C0-4F4C-40B742FC7C6A}"/>
              </a:ext>
            </a:extLst>
          </p:cNvPr>
          <p:cNvPicPr/>
          <p:nvPr/>
        </p:nvPicPr>
        <p:blipFill rotWithShape="1">
          <a:blip r:embed="rId5"/>
          <a:srcRect l="-600" t="54" r="-336" b="140"/>
          <a:stretch/>
        </p:blipFill>
        <p:spPr>
          <a:xfrm>
            <a:off x="1410255" y="1695371"/>
            <a:ext cx="2011680" cy="3840480"/>
          </a:xfrm>
          <a:prstGeom prst="rect">
            <a:avLst/>
          </a:prstGeom>
        </p:spPr>
      </p:pic>
      <p:pic>
        <p:nvPicPr>
          <p:cNvPr id="6" name="image30.jpg">
            <a:extLst>
              <a:ext uri="{FF2B5EF4-FFF2-40B4-BE49-F238E27FC236}">
                <a16:creationId xmlns:a16="http://schemas.microsoft.com/office/drawing/2014/main" id="{D083EA3A-E0B0-2BEC-0AEF-DA2EC7514254}"/>
              </a:ext>
            </a:extLst>
          </p:cNvPr>
          <p:cNvPicPr/>
          <p:nvPr/>
        </p:nvPicPr>
        <p:blipFill rotWithShape="1">
          <a:blip r:embed="rId6"/>
          <a:srcRect r="-12"/>
          <a:stretch/>
        </p:blipFill>
        <p:spPr bwMode="auto">
          <a:xfrm>
            <a:off x="8961485" y="1695371"/>
            <a:ext cx="2011680" cy="3840480"/>
          </a:xfrm>
          <a:prstGeom prst="rect">
            <a:avLst/>
          </a:prstGeom>
          <a:ln>
            <a:noFill/>
          </a:ln>
          <a:extLst>
            <a:ext uri="{53640926-AAD7-44D8-BBD7-CCE9431645EC}">
              <a14:shadowObscured xmlns:a14="http://schemas.microsoft.com/office/drawing/2010/main"/>
            </a:ext>
          </a:extLst>
        </p:spPr>
      </p:pic>
      <p:pic>
        <p:nvPicPr>
          <p:cNvPr id="7" name="image26.jpg">
            <a:extLst>
              <a:ext uri="{FF2B5EF4-FFF2-40B4-BE49-F238E27FC236}">
                <a16:creationId xmlns:a16="http://schemas.microsoft.com/office/drawing/2014/main" id="{EF8C0D46-DCF1-2D49-2D49-2D974D0FE4AD}"/>
              </a:ext>
            </a:extLst>
          </p:cNvPr>
          <p:cNvPicPr/>
          <p:nvPr/>
        </p:nvPicPr>
        <p:blipFill>
          <a:blip r:embed="rId7"/>
          <a:srcRect/>
          <a:stretch>
            <a:fillRect/>
          </a:stretch>
        </p:blipFill>
        <p:spPr>
          <a:xfrm>
            <a:off x="12475690" y="1695371"/>
            <a:ext cx="1703070" cy="3639185"/>
          </a:xfrm>
          <a:prstGeom prst="rect">
            <a:avLst/>
          </a:prstGeom>
        </p:spPr>
      </p:pic>
    </p:spTree>
    <p:extLst>
      <p:ext uri="{BB962C8B-B14F-4D97-AF65-F5344CB8AC3E}">
        <p14:creationId xmlns:p14="http://schemas.microsoft.com/office/powerpoint/2010/main" val="14530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5" name="组合 26">
            <a:extLst>
              <a:ext uri="{FF2B5EF4-FFF2-40B4-BE49-F238E27FC236}">
                <a16:creationId xmlns:a16="http://schemas.microsoft.com/office/drawing/2014/main" id="{ADA9CBF7-9624-2AF9-0934-354AF4EA3293}"/>
              </a:ext>
            </a:extLst>
          </p:cNvPr>
          <p:cNvGrpSpPr/>
          <p:nvPr/>
        </p:nvGrpSpPr>
        <p:grpSpPr>
          <a:xfrm>
            <a:off x="-113846" y="-427647"/>
            <a:ext cx="12305846" cy="7413895"/>
            <a:chOff x="-103213" y="-426268"/>
            <a:chExt cx="12305846" cy="7413895"/>
          </a:xfrm>
        </p:grpSpPr>
        <p:pic>
          <p:nvPicPr>
            <p:cNvPr id="8" name="图片 31">
              <a:extLst>
                <a:ext uri="{FF2B5EF4-FFF2-40B4-BE49-F238E27FC236}">
                  <a16:creationId xmlns:a16="http://schemas.microsoft.com/office/drawing/2014/main" id="{096ECE1F-B6AD-898B-00E8-BD9C28945327}"/>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9" name="图片 32">
              <a:extLst>
                <a:ext uri="{FF2B5EF4-FFF2-40B4-BE49-F238E27FC236}">
                  <a16:creationId xmlns:a16="http://schemas.microsoft.com/office/drawing/2014/main" id="{1046CD99-BE20-0B3A-8673-E29E6E46161B}"/>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3" name="图片 33">
              <a:extLst>
                <a:ext uri="{FF2B5EF4-FFF2-40B4-BE49-F238E27FC236}">
                  <a16:creationId xmlns:a16="http://schemas.microsoft.com/office/drawing/2014/main" id="{58BB7C6B-A14C-87C7-35C5-CFC71FFD9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4" name="图片 48">
              <a:extLst>
                <a:ext uri="{FF2B5EF4-FFF2-40B4-BE49-F238E27FC236}">
                  <a16:creationId xmlns:a16="http://schemas.microsoft.com/office/drawing/2014/main" id="{88765CF1-AB25-4B40-7D76-98E28218A3B4}"/>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32.jpg">
            <a:extLst>
              <a:ext uri="{FF2B5EF4-FFF2-40B4-BE49-F238E27FC236}">
                <a16:creationId xmlns:a16="http://schemas.microsoft.com/office/drawing/2014/main" id="{65E1FBFA-5D14-0D6A-18FB-832CCFF1E703}"/>
              </a:ext>
            </a:extLst>
          </p:cNvPr>
          <p:cNvPicPr/>
          <p:nvPr/>
        </p:nvPicPr>
        <p:blipFill rotWithShape="1">
          <a:blip r:embed="rId4"/>
          <a:srcRect l="-600" t="54" r="-336" b="140"/>
          <a:stretch/>
        </p:blipFill>
        <p:spPr>
          <a:xfrm>
            <a:off x="-2285627" y="1695371"/>
            <a:ext cx="2011680" cy="3840480"/>
          </a:xfrm>
          <a:prstGeom prst="rect">
            <a:avLst/>
          </a:prstGeom>
        </p:spPr>
      </p:pic>
      <p:pic>
        <p:nvPicPr>
          <p:cNvPr id="10" name="image14.jpg">
            <a:extLst>
              <a:ext uri="{FF2B5EF4-FFF2-40B4-BE49-F238E27FC236}">
                <a16:creationId xmlns:a16="http://schemas.microsoft.com/office/drawing/2014/main" id="{554F61BC-CFE5-B426-6E38-EF4A5BD7991B}"/>
              </a:ext>
            </a:extLst>
          </p:cNvPr>
          <p:cNvPicPr/>
          <p:nvPr/>
        </p:nvPicPr>
        <p:blipFill>
          <a:blip r:embed="rId5"/>
          <a:srcRect/>
          <a:stretch>
            <a:fillRect/>
          </a:stretch>
        </p:blipFill>
        <p:spPr>
          <a:xfrm>
            <a:off x="1218835" y="1695371"/>
            <a:ext cx="2011680" cy="3840480"/>
          </a:xfrm>
          <a:prstGeom prst="rect">
            <a:avLst/>
          </a:prstGeom>
        </p:spPr>
      </p:pic>
      <p:pic>
        <p:nvPicPr>
          <p:cNvPr id="11" name="image30.jpg">
            <a:extLst>
              <a:ext uri="{FF2B5EF4-FFF2-40B4-BE49-F238E27FC236}">
                <a16:creationId xmlns:a16="http://schemas.microsoft.com/office/drawing/2014/main" id="{2969C581-9E41-F1A5-CB86-78CFA05F9BDF}"/>
              </a:ext>
            </a:extLst>
          </p:cNvPr>
          <p:cNvPicPr/>
          <p:nvPr/>
        </p:nvPicPr>
        <p:blipFill rotWithShape="1">
          <a:blip r:embed="rId6"/>
          <a:srcRect r="-12"/>
          <a:stretch/>
        </p:blipFill>
        <p:spPr bwMode="auto">
          <a:xfrm>
            <a:off x="4462521" y="608503"/>
            <a:ext cx="3017520" cy="5760720"/>
          </a:xfrm>
          <a:prstGeom prst="rect">
            <a:avLst/>
          </a:prstGeom>
          <a:extLst>
            <a:ext uri="{53640926-AAD7-44D8-BBD7-CCE9431645EC}">
              <a14:shadowObscured xmlns:a14="http://schemas.microsoft.com/office/drawing/2010/main"/>
            </a:ext>
          </a:extLst>
        </p:spPr>
      </p:pic>
      <p:pic>
        <p:nvPicPr>
          <p:cNvPr id="12" name="image26.jpg">
            <a:extLst>
              <a:ext uri="{FF2B5EF4-FFF2-40B4-BE49-F238E27FC236}">
                <a16:creationId xmlns:a16="http://schemas.microsoft.com/office/drawing/2014/main" id="{16EFAEA5-27A8-88BF-5022-5EF9AEE55E83}"/>
              </a:ext>
            </a:extLst>
          </p:cNvPr>
          <p:cNvPicPr/>
          <p:nvPr/>
        </p:nvPicPr>
        <p:blipFill>
          <a:blip r:embed="rId7"/>
          <a:srcRect/>
          <a:stretch>
            <a:fillRect/>
          </a:stretch>
        </p:blipFill>
        <p:spPr>
          <a:xfrm>
            <a:off x="8712047" y="1695371"/>
            <a:ext cx="2011680" cy="3840480"/>
          </a:xfrm>
          <a:prstGeom prst="rect">
            <a:avLst/>
          </a:prstGeom>
        </p:spPr>
      </p:pic>
      <p:pic>
        <p:nvPicPr>
          <p:cNvPr id="4" name="image31.jpg">
            <a:extLst>
              <a:ext uri="{FF2B5EF4-FFF2-40B4-BE49-F238E27FC236}">
                <a16:creationId xmlns:a16="http://schemas.microsoft.com/office/drawing/2014/main" id="{6C00C027-DC61-D0F8-7D6E-AA016462CBBF}"/>
              </a:ext>
            </a:extLst>
          </p:cNvPr>
          <p:cNvPicPr/>
          <p:nvPr/>
        </p:nvPicPr>
        <p:blipFill>
          <a:blip r:embed="rId8"/>
          <a:srcRect/>
          <a:stretch>
            <a:fillRect/>
          </a:stretch>
        </p:blipFill>
        <p:spPr>
          <a:xfrm>
            <a:off x="12614816" y="1669270"/>
            <a:ext cx="1701165" cy="3639185"/>
          </a:xfrm>
          <a:prstGeom prst="rect">
            <a:avLst/>
          </a:prstGeom>
        </p:spPr>
      </p:pic>
    </p:spTree>
    <p:extLst>
      <p:ext uri="{BB962C8B-B14F-4D97-AF65-F5344CB8AC3E}">
        <p14:creationId xmlns:p14="http://schemas.microsoft.com/office/powerpoint/2010/main" val="60833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C4EA9DCC-7DD4-EDAE-2DB4-14349EB10C85}"/>
              </a:ext>
            </a:extLst>
          </p:cNvPr>
          <p:cNvGrpSpPr/>
          <p:nvPr/>
        </p:nvGrpSpPr>
        <p:grpSpPr>
          <a:xfrm>
            <a:off x="-113846" y="-427647"/>
            <a:ext cx="12305846" cy="7413895"/>
            <a:chOff x="-103213" y="-426268"/>
            <a:chExt cx="12305846" cy="7413895"/>
          </a:xfrm>
        </p:grpSpPr>
        <p:pic>
          <p:nvPicPr>
            <p:cNvPr id="5" name="图片 31">
              <a:extLst>
                <a:ext uri="{FF2B5EF4-FFF2-40B4-BE49-F238E27FC236}">
                  <a16:creationId xmlns:a16="http://schemas.microsoft.com/office/drawing/2014/main" id="{1A19A74C-75CC-6BCE-D5CC-63AB5CCF2F97}"/>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7" name="图片 32">
              <a:extLst>
                <a:ext uri="{FF2B5EF4-FFF2-40B4-BE49-F238E27FC236}">
                  <a16:creationId xmlns:a16="http://schemas.microsoft.com/office/drawing/2014/main" id="{4A9381B0-503E-2968-7B6F-13DAFD9A7408}"/>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1" name="图片 33">
              <a:extLst>
                <a:ext uri="{FF2B5EF4-FFF2-40B4-BE49-F238E27FC236}">
                  <a16:creationId xmlns:a16="http://schemas.microsoft.com/office/drawing/2014/main" id="{C35B14E6-200A-1E2C-9AA8-B2C44EE22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3" name="图片 48">
              <a:extLst>
                <a:ext uri="{FF2B5EF4-FFF2-40B4-BE49-F238E27FC236}">
                  <a16:creationId xmlns:a16="http://schemas.microsoft.com/office/drawing/2014/main" id="{CE1E5342-4AFD-F8F0-826F-0D3DD71BA0D0}"/>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218835" y="1695371"/>
            <a:ext cx="2011680" cy="3840480"/>
          </a:xfrm>
          <a:prstGeom prst="rect">
            <a:avLst/>
          </a:prstGeom>
        </p:spPr>
      </p:pic>
      <p:pic>
        <p:nvPicPr>
          <p:cNvPr id="12" name="image26.jpg">
            <a:extLst>
              <a:ext uri="{FF2B5EF4-FFF2-40B4-BE49-F238E27FC236}">
                <a16:creationId xmlns:a16="http://schemas.microsoft.com/office/drawing/2014/main" id="{16EFAEA5-27A8-88BF-5022-5EF9AEE55E83}"/>
              </a:ext>
            </a:extLst>
          </p:cNvPr>
          <p:cNvPicPr/>
          <p:nvPr/>
        </p:nvPicPr>
        <p:blipFill>
          <a:blip r:embed="rId5">
            <a:extLst>
              <a:ext uri="{28A0092B-C50C-407E-A947-70E740481C1C}">
                <a14:useLocalDpi xmlns:a14="http://schemas.microsoft.com/office/drawing/2010/main" val="0"/>
              </a:ext>
            </a:extLst>
          </a:blip>
          <a:srcRect/>
          <a:stretch/>
        </p:blipFill>
        <p:spPr>
          <a:xfrm>
            <a:off x="8646576" y="1695371"/>
            <a:ext cx="2011680" cy="3840480"/>
          </a:xfrm>
          <a:prstGeom prst="rect">
            <a:avLst/>
          </a:prstGeom>
        </p:spPr>
      </p:pic>
      <p:pic>
        <p:nvPicPr>
          <p:cNvPr id="6" name="image11.jpg">
            <a:extLst>
              <a:ext uri="{FF2B5EF4-FFF2-40B4-BE49-F238E27FC236}">
                <a16:creationId xmlns:a16="http://schemas.microsoft.com/office/drawing/2014/main" id="{A23CBEFA-1FCB-E18D-3CAF-02E6FC9E33F8}"/>
              </a:ext>
            </a:extLst>
          </p:cNvPr>
          <p:cNvPicPr/>
          <p:nvPr/>
        </p:nvPicPr>
        <p:blipFill>
          <a:blip r:embed="rId6"/>
          <a:srcRect/>
          <a:stretch>
            <a:fillRect/>
          </a:stretch>
        </p:blipFill>
        <p:spPr>
          <a:xfrm>
            <a:off x="12492734" y="1607820"/>
            <a:ext cx="1703070" cy="3642360"/>
          </a:xfrm>
          <a:prstGeom prst="rect">
            <a:avLst/>
          </a:prstGeom>
        </p:spPr>
      </p:pic>
      <p:pic>
        <p:nvPicPr>
          <p:cNvPr id="8" name="image14.jpg">
            <a:extLst>
              <a:ext uri="{FF2B5EF4-FFF2-40B4-BE49-F238E27FC236}">
                <a16:creationId xmlns:a16="http://schemas.microsoft.com/office/drawing/2014/main" id="{ABD2F963-BA17-028F-86B1-96347AE740D1}"/>
              </a:ext>
            </a:extLst>
          </p:cNvPr>
          <p:cNvPicPr/>
          <p:nvPr/>
        </p:nvPicPr>
        <p:blipFill>
          <a:blip r:embed="rId7"/>
          <a:srcRect/>
          <a:stretch>
            <a:fillRect/>
          </a:stretch>
        </p:blipFill>
        <p:spPr>
          <a:xfrm>
            <a:off x="-2381952" y="1931552"/>
            <a:ext cx="2011680" cy="3840480"/>
          </a:xfrm>
          <a:prstGeom prst="rect">
            <a:avLst/>
          </a:prstGeom>
        </p:spPr>
      </p:pic>
      <p:pic>
        <p:nvPicPr>
          <p:cNvPr id="9" name="image26.jpg">
            <a:extLst>
              <a:ext uri="{FF2B5EF4-FFF2-40B4-BE49-F238E27FC236}">
                <a16:creationId xmlns:a16="http://schemas.microsoft.com/office/drawing/2014/main" id="{206DC306-0233-7D41-81A9-8BCCCBD00BBB}"/>
              </a:ext>
            </a:extLst>
          </p:cNvPr>
          <p:cNvPicPr/>
          <p:nvPr/>
        </p:nvPicPr>
        <p:blipFill>
          <a:blip r:embed="rId8"/>
          <a:srcRect/>
          <a:stretch>
            <a:fillRect/>
          </a:stretch>
        </p:blipFill>
        <p:spPr>
          <a:xfrm>
            <a:off x="4587240" y="659820"/>
            <a:ext cx="3017520" cy="5760720"/>
          </a:xfrm>
          <a:prstGeom prst="rect">
            <a:avLst/>
          </a:prstGeom>
        </p:spPr>
      </p:pic>
    </p:spTree>
    <p:extLst>
      <p:ext uri="{BB962C8B-B14F-4D97-AF65-F5344CB8AC3E}">
        <p14:creationId xmlns:p14="http://schemas.microsoft.com/office/powerpoint/2010/main" val="290249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7" name="组合 26">
            <a:extLst>
              <a:ext uri="{FF2B5EF4-FFF2-40B4-BE49-F238E27FC236}">
                <a16:creationId xmlns:a16="http://schemas.microsoft.com/office/drawing/2014/main" id="{CE5CC8C7-A87B-E458-B8DB-2AF5D804C93C}"/>
              </a:ext>
            </a:extLst>
          </p:cNvPr>
          <p:cNvGrpSpPr/>
          <p:nvPr/>
        </p:nvGrpSpPr>
        <p:grpSpPr>
          <a:xfrm>
            <a:off x="-113846" y="-427647"/>
            <a:ext cx="12305846" cy="7413895"/>
            <a:chOff x="-103213" y="-426268"/>
            <a:chExt cx="12305846" cy="7413895"/>
          </a:xfrm>
        </p:grpSpPr>
        <p:pic>
          <p:nvPicPr>
            <p:cNvPr id="8" name="图片 31">
              <a:extLst>
                <a:ext uri="{FF2B5EF4-FFF2-40B4-BE49-F238E27FC236}">
                  <a16:creationId xmlns:a16="http://schemas.microsoft.com/office/drawing/2014/main" id="{DAE5BD9B-E3A0-E041-007E-D14917C880A5}"/>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1" name="图片 32">
              <a:extLst>
                <a:ext uri="{FF2B5EF4-FFF2-40B4-BE49-F238E27FC236}">
                  <a16:creationId xmlns:a16="http://schemas.microsoft.com/office/drawing/2014/main" id="{E69A4CD9-B77D-1DEF-0B33-A8F67703043C}"/>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3" name="图片 33">
              <a:extLst>
                <a:ext uri="{FF2B5EF4-FFF2-40B4-BE49-F238E27FC236}">
                  <a16:creationId xmlns:a16="http://schemas.microsoft.com/office/drawing/2014/main" id="{686867DA-CE92-85DD-4AA4-6AE19B912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4" name="图片 48">
              <a:extLst>
                <a:ext uri="{FF2B5EF4-FFF2-40B4-BE49-F238E27FC236}">
                  <a16:creationId xmlns:a16="http://schemas.microsoft.com/office/drawing/2014/main" id="{6E805C57-B393-8C29-CCF1-C264FC49F09C}"/>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218835" y="1695371"/>
            <a:ext cx="2011680" cy="3840480"/>
          </a:xfrm>
          <a:prstGeom prst="rect">
            <a:avLst/>
          </a:prstGeom>
        </p:spPr>
      </p:pic>
      <p:pic>
        <p:nvPicPr>
          <p:cNvPr id="12" name="image26.jpg">
            <a:extLst>
              <a:ext uri="{FF2B5EF4-FFF2-40B4-BE49-F238E27FC236}">
                <a16:creationId xmlns:a16="http://schemas.microsoft.com/office/drawing/2014/main" id="{16EFAEA5-27A8-88BF-5022-5EF9AEE55E83}"/>
              </a:ext>
            </a:extLst>
          </p:cNvPr>
          <p:cNvPicPr/>
          <p:nvPr/>
        </p:nvPicPr>
        <p:blipFill>
          <a:blip r:embed="rId5">
            <a:extLst>
              <a:ext uri="{28A0092B-C50C-407E-A947-70E740481C1C}">
                <a14:useLocalDpi xmlns:a14="http://schemas.microsoft.com/office/drawing/2010/main" val="0"/>
              </a:ext>
            </a:extLst>
          </a:blip>
          <a:srcRect/>
          <a:stretch/>
        </p:blipFill>
        <p:spPr>
          <a:xfrm>
            <a:off x="8752555" y="1695371"/>
            <a:ext cx="2011680" cy="3840480"/>
          </a:xfrm>
          <a:prstGeom prst="rect">
            <a:avLst/>
          </a:prstGeom>
        </p:spPr>
      </p:pic>
      <p:pic>
        <p:nvPicPr>
          <p:cNvPr id="6" name="image11.jpg">
            <a:extLst>
              <a:ext uri="{FF2B5EF4-FFF2-40B4-BE49-F238E27FC236}">
                <a16:creationId xmlns:a16="http://schemas.microsoft.com/office/drawing/2014/main" id="{A23CBEFA-1FCB-E18D-3CAF-02E6FC9E33F8}"/>
              </a:ext>
            </a:extLst>
          </p:cNvPr>
          <p:cNvPicPr/>
          <p:nvPr/>
        </p:nvPicPr>
        <p:blipFill>
          <a:blip r:embed="rId6">
            <a:extLst>
              <a:ext uri="{28A0092B-C50C-407E-A947-70E740481C1C}">
                <a14:useLocalDpi xmlns:a14="http://schemas.microsoft.com/office/drawing/2010/main" val="0"/>
              </a:ext>
            </a:extLst>
          </a:blip>
          <a:srcRect/>
          <a:stretch/>
        </p:blipFill>
        <p:spPr>
          <a:xfrm>
            <a:off x="12506643" y="1607820"/>
            <a:ext cx="1675252" cy="3642360"/>
          </a:xfrm>
          <a:prstGeom prst="rect">
            <a:avLst/>
          </a:prstGeom>
        </p:spPr>
      </p:pic>
      <p:pic>
        <p:nvPicPr>
          <p:cNvPr id="4" name="image14.jpg">
            <a:extLst>
              <a:ext uri="{FF2B5EF4-FFF2-40B4-BE49-F238E27FC236}">
                <a16:creationId xmlns:a16="http://schemas.microsoft.com/office/drawing/2014/main" id="{A9B1F377-98BD-6E7F-ADCE-074E0CD539EF}"/>
              </a:ext>
            </a:extLst>
          </p:cNvPr>
          <p:cNvPicPr/>
          <p:nvPr/>
        </p:nvPicPr>
        <p:blipFill>
          <a:blip r:embed="rId7">
            <a:extLst>
              <a:ext uri="{28A0092B-C50C-407E-A947-70E740481C1C}">
                <a14:useLocalDpi xmlns:a14="http://schemas.microsoft.com/office/drawing/2010/main" val="0"/>
              </a:ext>
            </a:extLst>
          </a:blip>
          <a:srcRect/>
          <a:stretch/>
        </p:blipFill>
        <p:spPr>
          <a:xfrm>
            <a:off x="-2293351" y="1856519"/>
            <a:ext cx="2011680" cy="3840480"/>
          </a:xfrm>
          <a:prstGeom prst="rect">
            <a:avLst/>
          </a:prstGeom>
        </p:spPr>
      </p:pic>
      <p:pic>
        <p:nvPicPr>
          <p:cNvPr id="5" name="image31.jpg">
            <a:extLst>
              <a:ext uri="{FF2B5EF4-FFF2-40B4-BE49-F238E27FC236}">
                <a16:creationId xmlns:a16="http://schemas.microsoft.com/office/drawing/2014/main" id="{AD983465-C14B-2E8F-BA69-4EC8CA8AFA92}"/>
              </a:ext>
            </a:extLst>
          </p:cNvPr>
          <p:cNvPicPr/>
          <p:nvPr/>
        </p:nvPicPr>
        <p:blipFill>
          <a:blip r:embed="rId8"/>
          <a:srcRect/>
          <a:stretch>
            <a:fillRect/>
          </a:stretch>
        </p:blipFill>
        <p:spPr>
          <a:xfrm>
            <a:off x="4587240" y="608503"/>
            <a:ext cx="3017520" cy="5760720"/>
          </a:xfrm>
          <a:prstGeom prst="rect">
            <a:avLst/>
          </a:prstGeom>
        </p:spPr>
      </p:pic>
    </p:spTree>
    <p:extLst>
      <p:ext uri="{BB962C8B-B14F-4D97-AF65-F5344CB8AC3E}">
        <p14:creationId xmlns:p14="http://schemas.microsoft.com/office/powerpoint/2010/main" val="320924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8" name="组合 26">
            <a:extLst>
              <a:ext uri="{FF2B5EF4-FFF2-40B4-BE49-F238E27FC236}">
                <a16:creationId xmlns:a16="http://schemas.microsoft.com/office/drawing/2014/main" id="{6000D996-9167-A182-F234-48B55F5B705A}"/>
              </a:ext>
            </a:extLst>
          </p:cNvPr>
          <p:cNvGrpSpPr/>
          <p:nvPr/>
        </p:nvGrpSpPr>
        <p:grpSpPr>
          <a:xfrm>
            <a:off x="-113846" y="-427647"/>
            <a:ext cx="12305846" cy="7413895"/>
            <a:chOff x="-103213" y="-426268"/>
            <a:chExt cx="12305846" cy="7413895"/>
          </a:xfrm>
        </p:grpSpPr>
        <p:pic>
          <p:nvPicPr>
            <p:cNvPr id="11" name="图片 31">
              <a:extLst>
                <a:ext uri="{FF2B5EF4-FFF2-40B4-BE49-F238E27FC236}">
                  <a16:creationId xmlns:a16="http://schemas.microsoft.com/office/drawing/2014/main" id="{0A46470F-E4A9-1275-6B71-DAFAB1FB4751}"/>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BDD65B66-22ED-4D3A-7908-59727BE946DC}"/>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02DFA5E5-640D-DDF2-F5CB-CF436ACB8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A5C9A90D-FF22-8C75-4F56-8D42ABF49877}"/>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218835" y="1695371"/>
            <a:ext cx="2011680" cy="3840480"/>
          </a:xfrm>
          <a:prstGeom prst="rect">
            <a:avLst/>
          </a:prstGeom>
        </p:spPr>
      </p:pic>
      <p:pic>
        <p:nvPicPr>
          <p:cNvPr id="12" name="image26.jpg">
            <a:extLst>
              <a:ext uri="{FF2B5EF4-FFF2-40B4-BE49-F238E27FC236}">
                <a16:creationId xmlns:a16="http://schemas.microsoft.com/office/drawing/2014/main" id="{16EFAEA5-27A8-88BF-5022-5EF9AEE55E83}"/>
              </a:ext>
            </a:extLst>
          </p:cNvPr>
          <p:cNvPicPr/>
          <p:nvPr/>
        </p:nvPicPr>
        <p:blipFill>
          <a:blip r:embed="rId5">
            <a:extLst>
              <a:ext uri="{28A0092B-C50C-407E-A947-70E740481C1C}">
                <a14:useLocalDpi xmlns:a14="http://schemas.microsoft.com/office/drawing/2010/main" val="0"/>
              </a:ext>
            </a:extLst>
          </a:blip>
          <a:srcRect/>
          <a:stretch/>
        </p:blipFill>
        <p:spPr>
          <a:xfrm>
            <a:off x="8874603" y="1695371"/>
            <a:ext cx="2011680" cy="3840480"/>
          </a:xfrm>
          <a:prstGeom prst="rect">
            <a:avLst/>
          </a:prstGeom>
        </p:spPr>
      </p:pic>
      <p:pic>
        <p:nvPicPr>
          <p:cNvPr id="6" name="image11.jpg">
            <a:extLst>
              <a:ext uri="{FF2B5EF4-FFF2-40B4-BE49-F238E27FC236}">
                <a16:creationId xmlns:a16="http://schemas.microsoft.com/office/drawing/2014/main" id="{A23CBEFA-1FCB-E18D-3CAF-02E6FC9E33F8}"/>
              </a:ext>
            </a:extLst>
          </p:cNvPr>
          <p:cNvPicPr/>
          <p:nvPr/>
        </p:nvPicPr>
        <p:blipFill>
          <a:blip r:embed="rId6">
            <a:extLst>
              <a:ext uri="{28A0092B-C50C-407E-A947-70E740481C1C}">
                <a14:useLocalDpi xmlns:a14="http://schemas.microsoft.com/office/drawing/2010/main" val="0"/>
              </a:ext>
            </a:extLst>
          </a:blip>
          <a:srcRect/>
          <a:stretch/>
        </p:blipFill>
        <p:spPr>
          <a:xfrm>
            <a:off x="12506643" y="1639526"/>
            <a:ext cx="1675252" cy="3578947"/>
          </a:xfrm>
          <a:prstGeom prst="rect">
            <a:avLst/>
          </a:prstGeom>
        </p:spPr>
      </p:pic>
      <p:pic>
        <p:nvPicPr>
          <p:cNvPr id="4" name="image14.jpg">
            <a:extLst>
              <a:ext uri="{FF2B5EF4-FFF2-40B4-BE49-F238E27FC236}">
                <a16:creationId xmlns:a16="http://schemas.microsoft.com/office/drawing/2014/main" id="{A9B1F377-98BD-6E7F-ADCE-074E0CD539EF}"/>
              </a:ext>
            </a:extLst>
          </p:cNvPr>
          <p:cNvPicPr/>
          <p:nvPr/>
        </p:nvPicPr>
        <p:blipFill>
          <a:blip r:embed="rId7">
            <a:extLst>
              <a:ext uri="{28A0092B-C50C-407E-A947-70E740481C1C}">
                <a14:useLocalDpi xmlns:a14="http://schemas.microsoft.com/office/drawing/2010/main" val="0"/>
              </a:ext>
            </a:extLst>
          </a:blip>
          <a:srcRect/>
          <a:stretch/>
        </p:blipFill>
        <p:spPr>
          <a:xfrm>
            <a:off x="-2293351" y="1856519"/>
            <a:ext cx="2011680" cy="3840480"/>
          </a:xfrm>
          <a:prstGeom prst="rect">
            <a:avLst/>
          </a:prstGeom>
        </p:spPr>
      </p:pic>
      <p:sp>
        <p:nvSpPr>
          <p:cNvPr id="5" name="TextBox 4">
            <a:extLst>
              <a:ext uri="{FF2B5EF4-FFF2-40B4-BE49-F238E27FC236}">
                <a16:creationId xmlns:a16="http://schemas.microsoft.com/office/drawing/2014/main" id="{3129DD4B-CB6C-4D1B-2F2B-DF8B4F75DA5B}"/>
              </a:ext>
            </a:extLst>
          </p:cNvPr>
          <p:cNvSpPr txBox="1"/>
          <p:nvPr/>
        </p:nvSpPr>
        <p:spPr>
          <a:xfrm>
            <a:off x="-414075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nhập</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11.jpg">
            <a:extLst>
              <a:ext uri="{FF2B5EF4-FFF2-40B4-BE49-F238E27FC236}">
                <a16:creationId xmlns:a16="http://schemas.microsoft.com/office/drawing/2014/main" id="{45D6E9F5-7C07-AF2B-4916-DF7A501E7E48}"/>
              </a:ext>
            </a:extLst>
          </p:cNvPr>
          <p:cNvPicPr/>
          <p:nvPr/>
        </p:nvPicPr>
        <p:blipFill>
          <a:blip r:embed="rId8"/>
          <a:srcRect/>
          <a:stretch>
            <a:fillRect/>
          </a:stretch>
        </p:blipFill>
        <p:spPr>
          <a:xfrm>
            <a:off x="4752238" y="608503"/>
            <a:ext cx="3017520" cy="5760720"/>
          </a:xfrm>
          <a:prstGeom prst="rect">
            <a:avLst/>
          </a:prstGeom>
        </p:spPr>
      </p:pic>
    </p:spTree>
    <p:extLst>
      <p:ext uri="{BB962C8B-B14F-4D97-AF65-F5344CB8AC3E}">
        <p14:creationId xmlns:p14="http://schemas.microsoft.com/office/powerpoint/2010/main" val="356463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7154533A-6154-9D33-99A6-11F3621372BC}"/>
              </a:ext>
            </a:extLst>
          </p:cNvPr>
          <p:cNvGrpSpPr/>
          <p:nvPr/>
        </p:nvGrpSpPr>
        <p:grpSpPr>
          <a:xfrm>
            <a:off x="-113846" y="-427647"/>
            <a:ext cx="12305846" cy="7413895"/>
            <a:chOff x="-103213" y="-426268"/>
            <a:chExt cx="12305846" cy="7413895"/>
          </a:xfrm>
        </p:grpSpPr>
        <p:pic>
          <p:nvPicPr>
            <p:cNvPr id="6" name="图片 31">
              <a:extLst>
                <a:ext uri="{FF2B5EF4-FFF2-40B4-BE49-F238E27FC236}">
                  <a16:creationId xmlns:a16="http://schemas.microsoft.com/office/drawing/2014/main" id="{10D0E2B0-5CAE-0A78-EBCB-A893394297B2}"/>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8" name="图片 32">
              <a:extLst>
                <a:ext uri="{FF2B5EF4-FFF2-40B4-BE49-F238E27FC236}">
                  <a16:creationId xmlns:a16="http://schemas.microsoft.com/office/drawing/2014/main" id="{54E88966-9637-0EB9-3980-4933D280834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1" name="图片 33">
              <a:extLst>
                <a:ext uri="{FF2B5EF4-FFF2-40B4-BE49-F238E27FC236}">
                  <a16:creationId xmlns:a16="http://schemas.microsoft.com/office/drawing/2014/main" id="{82FF7952-923D-6421-2802-C5DB2EA51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3" name="图片 48">
              <a:extLst>
                <a:ext uri="{FF2B5EF4-FFF2-40B4-BE49-F238E27FC236}">
                  <a16:creationId xmlns:a16="http://schemas.microsoft.com/office/drawing/2014/main" id="{7AE28C63-8A6F-5994-3972-8C005726D266}"/>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11477625" y="4942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giới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thiệu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218835" y="1695371"/>
            <a:ext cx="2011680" cy="3840480"/>
          </a:xfrm>
          <a:prstGeom prst="rect">
            <a:avLst/>
          </a:prstGeom>
        </p:spPr>
      </p:pic>
      <p:pic>
        <p:nvPicPr>
          <p:cNvPr id="12" name="image26.jpg">
            <a:extLst>
              <a:ext uri="{FF2B5EF4-FFF2-40B4-BE49-F238E27FC236}">
                <a16:creationId xmlns:a16="http://schemas.microsoft.com/office/drawing/2014/main" id="{16EFAEA5-27A8-88BF-5022-5EF9AEE55E83}"/>
              </a:ext>
            </a:extLst>
          </p:cNvPr>
          <p:cNvPicPr/>
          <p:nvPr/>
        </p:nvPicPr>
        <p:blipFill>
          <a:blip r:embed="rId5">
            <a:extLst>
              <a:ext uri="{28A0092B-C50C-407E-A947-70E740481C1C}">
                <a14:useLocalDpi xmlns:a14="http://schemas.microsoft.com/office/drawing/2010/main" val="0"/>
              </a:ext>
            </a:extLst>
          </a:blip>
          <a:srcRect/>
          <a:stretch/>
        </p:blipFill>
        <p:spPr>
          <a:xfrm>
            <a:off x="8893653" y="1695371"/>
            <a:ext cx="2011680" cy="3840480"/>
          </a:xfrm>
          <a:prstGeom prst="rect">
            <a:avLst/>
          </a:prstGeom>
        </p:spPr>
      </p:pic>
      <p:sp>
        <p:nvSpPr>
          <p:cNvPr id="5" name="TextBox 4">
            <a:extLst>
              <a:ext uri="{FF2B5EF4-FFF2-40B4-BE49-F238E27FC236}">
                <a16:creationId xmlns:a16="http://schemas.microsoft.com/office/drawing/2014/main" id="{1135C514-5136-1967-A789-EBE1497A5A3B}"/>
              </a:ext>
            </a:extLst>
          </p:cNvPr>
          <p:cNvSpPr txBox="1"/>
          <p:nvPr/>
        </p:nvSpPr>
        <p:spPr>
          <a:xfrm>
            <a:off x="0" y="588356"/>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nhập</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14.jpg">
            <a:extLst>
              <a:ext uri="{FF2B5EF4-FFF2-40B4-BE49-F238E27FC236}">
                <a16:creationId xmlns:a16="http://schemas.microsoft.com/office/drawing/2014/main" id="{98CE806B-1B17-37C1-C3D2-32CF6E863F5C}"/>
              </a:ext>
            </a:extLst>
          </p:cNvPr>
          <p:cNvPicPr/>
          <p:nvPr/>
        </p:nvPicPr>
        <p:blipFill>
          <a:blip r:embed="rId6">
            <a:extLst>
              <a:ext uri="{28A0092B-C50C-407E-A947-70E740481C1C}">
                <a14:useLocalDpi xmlns:a14="http://schemas.microsoft.com/office/drawing/2010/main" val="0"/>
              </a:ext>
            </a:extLst>
          </a:blip>
          <a:srcRect/>
          <a:stretch/>
        </p:blipFill>
        <p:spPr>
          <a:xfrm>
            <a:off x="-2300306" y="1800146"/>
            <a:ext cx="2011680" cy="3840480"/>
          </a:xfrm>
          <a:prstGeom prst="rect">
            <a:avLst/>
          </a:prstGeom>
        </p:spPr>
      </p:pic>
      <p:pic>
        <p:nvPicPr>
          <p:cNvPr id="9" name="image28.jpg">
            <a:extLst>
              <a:ext uri="{FF2B5EF4-FFF2-40B4-BE49-F238E27FC236}">
                <a16:creationId xmlns:a16="http://schemas.microsoft.com/office/drawing/2014/main" id="{76D42D6E-4227-12AD-7765-877BAEA2EFD3}"/>
              </a:ext>
            </a:extLst>
          </p:cNvPr>
          <p:cNvPicPr/>
          <p:nvPr/>
        </p:nvPicPr>
        <p:blipFill>
          <a:blip r:embed="rId7"/>
          <a:srcRect/>
          <a:stretch>
            <a:fillRect/>
          </a:stretch>
        </p:blipFill>
        <p:spPr>
          <a:xfrm>
            <a:off x="12583434" y="1064636"/>
            <a:ext cx="2576830" cy="5487035"/>
          </a:xfrm>
          <a:prstGeom prst="rect">
            <a:avLst/>
          </a:prstGeom>
        </p:spPr>
      </p:pic>
      <p:pic>
        <p:nvPicPr>
          <p:cNvPr id="14" name="image22.jpg">
            <a:extLst>
              <a:ext uri="{FF2B5EF4-FFF2-40B4-BE49-F238E27FC236}">
                <a16:creationId xmlns:a16="http://schemas.microsoft.com/office/drawing/2014/main" id="{CB0E36D3-0C9B-9D41-3BDA-934BF97F6A5C}"/>
              </a:ext>
            </a:extLst>
          </p:cNvPr>
          <p:cNvPicPr/>
          <p:nvPr/>
        </p:nvPicPr>
        <p:blipFill>
          <a:blip r:embed="rId8"/>
          <a:srcRect/>
          <a:stretch>
            <a:fillRect/>
          </a:stretch>
        </p:blipFill>
        <p:spPr>
          <a:xfrm>
            <a:off x="4638644" y="588356"/>
            <a:ext cx="3017520" cy="5760720"/>
          </a:xfrm>
          <a:prstGeom prst="rect">
            <a:avLst/>
          </a:prstGeom>
        </p:spPr>
      </p:pic>
      <p:sp>
        <p:nvSpPr>
          <p:cNvPr id="15" name="TextBox 14">
            <a:extLst>
              <a:ext uri="{FF2B5EF4-FFF2-40B4-BE49-F238E27FC236}">
                <a16:creationId xmlns:a16="http://schemas.microsoft.com/office/drawing/2014/main" id="{6CC21AF6-CEF7-9634-FDB2-7F4B8219FA56}"/>
              </a:ext>
            </a:extLst>
          </p:cNvPr>
          <p:cNvSpPr txBox="1"/>
          <p:nvPr/>
        </p:nvSpPr>
        <p:spPr>
          <a:xfrm>
            <a:off x="-3364841" y="40844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ký</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8218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5" name="组合 26">
            <a:extLst>
              <a:ext uri="{FF2B5EF4-FFF2-40B4-BE49-F238E27FC236}">
                <a16:creationId xmlns:a16="http://schemas.microsoft.com/office/drawing/2014/main" id="{BBD23821-15BE-31BF-67BB-DF82F8DE31FD}"/>
              </a:ext>
            </a:extLst>
          </p:cNvPr>
          <p:cNvGrpSpPr/>
          <p:nvPr/>
        </p:nvGrpSpPr>
        <p:grpSpPr>
          <a:xfrm>
            <a:off x="-113846" y="-427647"/>
            <a:ext cx="12305846" cy="7413895"/>
            <a:chOff x="-103213" y="-426268"/>
            <a:chExt cx="12305846" cy="7413895"/>
          </a:xfrm>
        </p:grpSpPr>
        <p:pic>
          <p:nvPicPr>
            <p:cNvPr id="9" name="图片 31">
              <a:extLst>
                <a:ext uri="{FF2B5EF4-FFF2-40B4-BE49-F238E27FC236}">
                  <a16:creationId xmlns:a16="http://schemas.microsoft.com/office/drawing/2014/main" id="{0F9643B9-7DEF-DF6A-A60A-A265DC7E1E67}"/>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1" name="图片 32">
              <a:extLst>
                <a:ext uri="{FF2B5EF4-FFF2-40B4-BE49-F238E27FC236}">
                  <a16:creationId xmlns:a16="http://schemas.microsoft.com/office/drawing/2014/main" id="{896D4E13-8B45-6D24-B31E-8EDD784455F8}"/>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56215579-44D8-A8AB-0E59-91EA44F18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6A0465AD-38F4-FF35-9612-2E1432D5B970}"/>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0E89099F-E786-4A7F-2F43-AE340BD79140}"/>
              </a:ext>
            </a:extLst>
          </p:cNvPr>
          <p:cNvSpPr txBox="1"/>
          <p:nvPr/>
        </p:nvSpPr>
        <p:spPr>
          <a:xfrm>
            <a:off x="11477625" y="4942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nhập</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41488" y="1695371"/>
            <a:ext cx="2011680" cy="3840480"/>
          </a:xfrm>
          <a:prstGeom prst="rect">
            <a:avLst/>
          </a:prstGeom>
        </p:spPr>
      </p:pic>
      <p:pic>
        <p:nvPicPr>
          <p:cNvPr id="12" name="image26.jpg">
            <a:extLst>
              <a:ext uri="{FF2B5EF4-FFF2-40B4-BE49-F238E27FC236}">
                <a16:creationId xmlns:a16="http://schemas.microsoft.com/office/drawing/2014/main" id="{16EFAEA5-27A8-88BF-5022-5EF9AEE55E83}"/>
              </a:ext>
            </a:extLst>
          </p:cNvPr>
          <p:cNvPicPr/>
          <p:nvPr/>
        </p:nvPicPr>
        <p:blipFill>
          <a:blip r:embed="rId5">
            <a:extLst>
              <a:ext uri="{28A0092B-C50C-407E-A947-70E740481C1C}">
                <a14:useLocalDpi xmlns:a14="http://schemas.microsoft.com/office/drawing/2010/main" val="0"/>
              </a:ext>
            </a:extLst>
          </a:blip>
          <a:srcRect/>
          <a:stretch/>
        </p:blipFill>
        <p:spPr>
          <a:xfrm>
            <a:off x="8874603" y="1738531"/>
            <a:ext cx="2011680" cy="3840480"/>
          </a:xfrm>
          <a:prstGeom prst="rect">
            <a:avLst/>
          </a:prstGeom>
        </p:spPr>
      </p:pic>
      <p:pic>
        <p:nvPicPr>
          <p:cNvPr id="7" name="image14.jpg">
            <a:extLst>
              <a:ext uri="{FF2B5EF4-FFF2-40B4-BE49-F238E27FC236}">
                <a16:creationId xmlns:a16="http://schemas.microsoft.com/office/drawing/2014/main" id="{98CE806B-1B17-37C1-C3D2-32CF6E863F5C}"/>
              </a:ext>
            </a:extLst>
          </p:cNvPr>
          <p:cNvPicPr/>
          <p:nvPr/>
        </p:nvPicPr>
        <p:blipFill>
          <a:blip r:embed="rId6">
            <a:extLst>
              <a:ext uri="{28A0092B-C50C-407E-A947-70E740481C1C}">
                <a14:useLocalDpi xmlns:a14="http://schemas.microsoft.com/office/drawing/2010/main" val="0"/>
              </a:ext>
            </a:extLst>
          </a:blip>
          <a:srcRect/>
          <a:stretch/>
        </p:blipFill>
        <p:spPr>
          <a:xfrm>
            <a:off x="-2300306" y="1800146"/>
            <a:ext cx="2011680" cy="3840480"/>
          </a:xfrm>
          <a:prstGeom prst="rect">
            <a:avLst/>
          </a:prstGeom>
        </p:spPr>
      </p:pic>
      <p:sp>
        <p:nvSpPr>
          <p:cNvPr id="4" name="TextBox 3">
            <a:extLst>
              <a:ext uri="{FF2B5EF4-FFF2-40B4-BE49-F238E27FC236}">
                <a16:creationId xmlns:a16="http://schemas.microsoft.com/office/drawing/2014/main" id="{BFE87FB9-F475-71FA-964B-7316248C6FED}"/>
              </a:ext>
            </a:extLst>
          </p:cNvPr>
          <p:cNvSpPr txBox="1"/>
          <p:nvPr/>
        </p:nvSpPr>
        <p:spPr>
          <a:xfrm>
            <a:off x="-97766" y="4942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ký</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6" name="image35.jpg">
            <a:extLst>
              <a:ext uri="{FF2B5EF4-FFF2-40B4-BE49-F238E27FC236}">
                <a16:creationId xmlns:a16="http://schemas.microsoft.com/office/drawing/2014/main" id="{54A2AFFA-F1F7-6832-944B-A86F077189CE}"/>
              </a:ext>
            </a:extLst>
          </p:cNvPr>
          <p:cNvPicPr/>
          <p:nvPr/>
        </p:nvPicPr>
        <p:blipFill>
          <a:blip r:embed="rId7"/>
          <a:srcRect/>
          <a:stretch>
            <a:fillRect/>
          </a:stretch>
        </p:blipFill>
        <p:spPr>
          <a:xfrm>
            <a:off x="4638644" y="548640"/>
            <a:ext cx="3017520" cy="5760720"/>
          </a:xfrm>
          <a:prstGeom prst="rect">
            <a:avLst/>
          </a:prstGeom>
        </p:spPr>
      </p:pic>
      <p:sp>
        <p:nvSpPr>
          <p:cNvPr id="8" name="TextBox 7">
            <a:extLst>
              <a:ext uri="{FF2B5EF4-FFF2-40B4-BE49-F238E27FC236}">
                <a16:creationId xmlns:a16="http://schemas.microsoft.com/office/drawing/2014/main" id="{FA6CD46B-379E-F3B3-CF3A-499ABA72C49E}"/>
              </a:ext>
            </a:extLst>
          </p:cNvPr>
          <p:cNvSpPr txBox="1"/>
          <p:nvPr/>
        </p:nvSpPr>
        <p:spPr>
          <a:xfrm>
            <a:off x="-3707741" y="40844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quên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mật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khẩu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3" name="image17.jpg">
            <a:extLst>
              <a:ext uri="{FF2B5EF4-FFF2-40B4-BE49-F238E27FC236}">
                <a16:creationId xmlns:a16="http://schemas.microsoft.com/office/drawing/2014/main" id="{83CC9755-463B-65A1-F4ED-906E945245CF}"/>
              </a:ext>
            </a:extLst>
          </p:cNvPr>
          <p:cNvPicPr/>
          <p:nvPr/>
        </p:nvPicPr>
        <p:blipFill>
          <a:blip r:embed="rId8"/>
          <a:srcRect/>
          <a:stretch>
            <a:fillRect/>
          </a:stretch>
        </p:blipFill>
        <p:spPr>
          <a:xfrm>
            <a:off x="12489495" y="1652211"/>
            <a:ext cx="2011681" cy="3840480"/>
          </a:xfrm>
          <a:prstGeom prst="rect">
            <a:avLst/>
          </a:prstGeom>
        </p:spPr>
      </p:pic>
    </p:spTree>
    <p:extLst>
      <p:ext uri="{BB962C8B-B14F-4D97-AF65-F5344CB8AC3E}">
        <p14:creationId xmlns:p14="http://schemas.microsoft.com/office/powerpoint/2010/main" val="3900052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a:extLst>
              <a:ext uri="{FF2B5EF4-FFF2-40B4-BE49-F238E27FC236}">
                <a16:creationId xmlns:a16="http://schemas.microsoft.com/office/drawing/2014/main" id="{4C79832A-A0DA-EB7A-CB92-F7B07C62C2DD}"/>
              </a:ext>
            </a:extLst>
          </p:cNvPr>
          <p:cNvGrpSpPr/>
          <p:nvPr/>
        </p:nvGrpSpPr>
        <p:grpSpPr>
          <a:xfrm>
            <a:off x="-103213" y="-426268"/>
            <a:ext cx="12305846" cy="7413895"/>
            <a:chOff x="-103213" y="-426268"/>
            <a:chExt cx="12305846" cy="7413895"/>
          </a:xfrm>
        </p:grpSpPr>
        <p:pic>
          <p:nvPicPr>
            <p:cNvPr id="9" name="图片 2">
              <a:extLst>
                <a:ext uri="{FF2B5EF4-FFF2-40B4-BE49-F238E27FC236}">
                  <a16:creationId xmlns:a16="http://schemas.microsoft.com/office/drawing/2014/main" id="{1DC78C1D-7D2B-8A64-6389-2F943DCCE00D}"/>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0" name="图片 3">
              <a:extLst>
                <a:ext uri="{FF2B5EF4-FFF2-40B4-BE49-F238E27FC236}">
                  <a16:creationId xmlns:a16="http://schemas.microsoft.com/office/drawing/2014/main" id="{A4E65557-5D93-6D12-4667-9D8A0DE1B303}"/>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1" name="图片 4">
              <a:extLst>
                <a:ext uri="{FF2B5EF4-FFF2-40B4-BE49-F238E27FC236}">
                  <a16:creationId xmlns:a16="http://schemas.microsoft.com/office/drawing/2014/main" id="{D50FAF73-35AE-9FBB-EBA1-663254D66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2" name="图片 5">
              <a:extLst>
                <a:ext uri="{FF2B5EF4-FFF2-40B4-BE49-F238E27FC236}">
                  <a16:creationId xmlns:a16="http://schemas.microsoft.com/office/drawing/2014/main" id="{EA0F9DAE-294D-6408-58F3-061C91C7916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14" name="PA_圆角矩形 15">
            <a:extLst>
              <a:ext uri="{FF2B5EF4-FFF2-40B4-BE49-F238E27FC236}">
                <a16:creationId xmlns:a16="http://schemas.microsoft.com/office/drawing/2014/main" id="{FA3D23B3-3A76-8F7B-0A06-F71458DF2382}"/>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A_图片 20">
            <a:extLst>
              <a:ext uri="{FF2B5EF4-FFF2-40B4-BE49-F238E27FC236}">
                <a16:creationId xmlns:a16="http://schemas.microsoft.com/office/drawing/2014/main" id="{83BA6395-3350-BD34-263B-BD972380D12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795266" y="671189"/>
            <a:ext cx="8126490" cy="6005180"/>
          </a:xfrm>
          <a:prstGeom prst="rect">
            <a:avLst/>
          </a:prstGeom>
        </p:spPr>
      </p:pic>
      <p:sp>
        <p:nvSpPr>
          <p:cNvPr id="4" name="TextBox 3">
            <a:extLst>
              <a:ext uri="{FF2B5EF4-FFF2-40B4-BE49-F238E27FC236}">
                <a16:creationId xmlns:a16="http://schemas.microsoft.com/office/drawing/2014/main" id="{29E4CCEE-D70A-C4F5-950B-3887B4F70460}"/>
              </a:ext>
            </a:extLst>
          </p:cNvPr>
          <p:cNvSpPr txBox="1"/>
          <p:nvPr/>
        </p:nvSpPr>
        <p:spPr>
          <a:xfrm>
            <a:off x="4731487" y="1664996"/>
            <a:ext cx="6829425" cy="1569660"/>
          </a:xfrm>
          <a:prstGeom prst="rect">
            <a:avLst/>
          </a:prstGeom>
          <a:noFill/>
        </p:spPr>
        <p:txBody>
          <a:bodyPr wrap="square" rtlCol="0">
            <a:spAutoFit/>
          </a:bodyPr>
          <a:lstStyle/>
          <a:p>
            <a:pPr algn="ctr"/>
            <a:r>
              <a:rPr lang="en-US" sz="4800" b="1" dirty="0">
                <a:solidFill>
                  <a:schemeClr val="bg1"/>
                </a:solidFill>
                <a:latin typeface="Helvetica" panose="020B0604020202020204" pitchFamily="34" charset="0"/>
                <a:cs typeface="Helvetica" panose="020B0604020202020204" pitchFamily="34" charset="0"/>
              </a:rPr>
              <a:t>I . </a:t>
            </a:r>
            <a:r>
              <a:rPr lang="en-US" sz="4800" b="1" dirty="0" err="1">
                <a:solidFill>
                  <a:schemeClr val="bg1"/>
                </a:solidFill>
                <a:latin typeface="Helvetica" panose="020B0604020202020204" pitchFamily="34" charset="0"/>
                <a:cs typeface="Helvetica" panose="020B0604020202020204" pitchFamily="34" charset="0"/>
              </a:rPr>
              <a:t>Lý</a:t>
            </a:r>
            <a:r>
              <a:rPr lang="en-US" sz="4800" b="1" dirty="0">
                <a:solidFill>
                  <a:schemeClr val="bg1"/>
                </a:solidFill>
                <a:latin typeface="Helvetica" panose="020B0604020202020204" pitchFamily="34" charset="0"/>
                <a:cs typeface="Helvetica" panose="020B0604020202020204" pitchFamily="34" charset="0"/>
              </a:rPr>
              <a:t> do </a:t>
            </a:r>
            <a:r>
              <a:rPr lang="en-US" sz="4800" b="1" dirty="0" err="1">
                <a:solidFill>
                  <a:schemeClr val="bg1"/>
                </a:solidFill>
                <a:latin typeface="Helvetica" panose="020B0604020202020204" pitchFamily="34" charset="0"/>
                <a:cs typeface="Helvetica" panose="020B0604020202020204" pitchFamily="34" charset="0"/>
              </a:rPr>
              <a:t>chọn</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đề</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tài</a:t>
            </a:r>
            <a:r>
              <a:rPr lang="en-US" sz="4800" b="1" dirty="0">
                <a:solidFill>
                  <a:schemeClr val="bg1"/>
                </a:solidFill>
                <a:latin typeface="Helvetica" panose="020B0604020202020204" pitchFamily="34" charset="0"/>
                <a:cs typeface="Helvetica" panose="020B0604020202020204" pitchFamily="34" charset="0"/>
              </a:rPr>
              <a:t> &amp; </a:t>
            </a:r>
            <a:r>
              <a:rPr lang="en-US" sz="4800" b="1" dirty="0" err="1">
                <a:solidFill>
                  <a:schemeClr val="bg1"/>
                </a:solidFill>
                <a:latin typeface="Helvetica" panose="020B0604020202020204" pitchFamily="34" charset="0"/>
                <a:cs typeface="Helvetica" panose="020B0604020202020204" pitchFamily="34" charset="0"/>
              </a:rPr>
              <a:t>đối</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tượng</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hướng</a:t>
            </a:r>
            <a:r>
              <a:rPr lang="en-US" sz="4800" b="1" dirty="0">
                <a:solidFill>
                  <a:schemeClr val="bg1"/>
                </a:solidFill>
                <a:latin typeface="Helvetica" panose="020B0604020202020204" pitchFamily="34" charset="0"/>
                <a:cs typeface="Helvetica" panose="020B0604020202020204" pitchFamily="34" charset="0"/>
              </a:rPr>
              <a:t> </a:t>
            </a:r>
            <a:r>
              <a:rPr lang="en-US" sz="4800" b="1" dirty="0" err="1">
                <a:solidFill>
                  <a:schemeClr val="bg1"/>
                </a:solidFill>
                <a:latin typeface="Helvetica" panose="020B0604020202020204" pitchFamily="34" charset="0"/>
                <a:cs typeface="Helvetica" panose="020B0604020202020204" pitchFamily="34" charset="0"/>
              </a:rPr>
              <a:t>đến</a:t>
            </a:r>
            <a:endParaRPr lang="en-US" sz="48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8433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2" name="组合 26">
            <a:extLst>
              <a:ext uri="{FF2B5EF4-FFF2-40B4-BE49-F238E27FC236}">
                <a16:creationId xmlns:a16="http://schemas.microsoft.com/office/drawing/2014/main" id="{03E2A484-81CB-3544-6D26-F7FE0753D47C}"/>
              </a:ext>
            </a:extLst>
          </p:cNvPr>
          <p:cNvGrpSpPr/>
          <p:nvPr/>
        </p:nvGrpSpPr>
        <p:grpSpPr>
          <a:xfrm>
            <a:off x="-113846" y="-427647"/>
            <a:ext cx="12305846" cy="7413895"/>
            <a:chOff x="-103213" y="-426268"/>
            <a:chExt cx="12305846" cy="7413895"/>
          </a:xfrm>
        </p:grpSpPr>
        <p:pic>
          <p:nvPicPr>
            <p:cNvPr id="5" name="图片 31">
              <a:extLst>
                <a:ext uri="{FF2B5EF4-FFF2-40B4-BE49-F238E27FC236}">
                  <a16:creationId xmlns:a16="http://schemas.microsoft.com/office/drawing/2014/main" id="{D7233BAF-44E2-5FC9-84DA-6C379971C647}"/>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6" name="图片 32">
              <a:extLst>
                <a:ext uri="{FF2B5EF4-FFF2-40B4-BE49-F238E27FC236}">
                  <a16:creationId xmlns:a16="http://schemas.microsoft.com/office/drawing/2014/main" id="{1D9B14B4-1B2B-42CA-8D43-9C1F4CC75654}"/>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9" name="图片 33">
              <a:extLst>
                <a:ext uri="{FF2B5EF4-FFF2-40B4-BE49-F238E27FC236}">
                  <a16:creationId xmlns:a16="http://schemas.microsoft.com/office/drawing/2014/main" id="{2774F840-1EE6-1A31-5551-252E0CDC9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1" name="图片 48">
              <a:extLst>
                <a:ext uri="{FF2B5EF4-FFF2-40B4-BE49-F238E27FC236}">
                  <a16:creationId xmlns:a16="http://schemas.microsoft.com/office/drawing/2014/main" id="{9FA2D754-18D9-4D8E-C731-687BB350E8DA}"/>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41488" y="1929527"/>
            <a:ext cx="2011680" cy="3840480"/>
          </a:xfrm>
          <a:prstGeom prst="rect">
            <a:avLst/>
          </a:prstGeom>
        </p:spPr>
      </p:pic>
      <p:pic>
        <p:nvPicPr>
          <p:cNvPr id="7" name="image14.jpg">
            <a:extLst>
              <a:ext uri="{FF2B5EF4-FFF2-40B4-BE49-F238E27FC236}">
                <a16:creationId xmlns:a16="http://schemas.microsoft.com/office/drawing/2014/main" id="{98CE806B-1B17-37C1-C3D2-32CF6E863F5C}"/>
              </a:ext>
            </a:extLst>
          </p:cNvPr>
          <p:cNvPicPr/>
          <p:nvPr/>
        </p:nvPicPr>
        <p:blipFill>
          <a:blip r:embed="rId5">
            <a:extLst>
              <a:ext uri="{28A0092B-C50C-407E-A947-70E740481C1C}">
                <a14:useLocalDpi xmlns:a14="http://schemas.microsoft.com/office/drawing/2010/main" val="0"/>
              </a:ext>
            </a:extLst>
          </a:blip>
          <a:srcRect/>
          <a:stretch/>
        </p:blipFill>
        <p:spPr>
          <a:xfrm>
            <a:off x="-2178386" y="1800146"/>
            <a:ext cx="1767840" cy="3840480"/>
          </a:xfrm>
          <a:prstGeom prst="rect">
            <a:avLst/>
          </a:prstGeom>
        </p:spPr>
      </p:pic>
      <p:sp>
        <p:nvSpPr>
          <p:cNvPr id="4" name="TextBox 3">
            <a:extLst>
              <a:ext uri="{FF2B5EF4-FFF2-40B4-BE49-F238E27FC236}">
                <a16:creationId xmlns:a16="http://schemas.microsoft.com/office/drawing/2014/main" id="{BFE87FB9-F475-71FA-964B-7316248C6FED}"/>
              </a:ext>
            </a:extLst>
          </p:cNvPr>
          <p:cNvSpPr txBox="1"/>
          <p:nvPr/>
        </p:nvSpPr>
        <p:spPr>
          <a:xfrm>
            <a:off x="11532078" y="348585"/>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đăng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ký</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FA6CD46B-379E-F3B3-CF3A-499ABA72C49E}"/>
              </a:ext>
            </a:extLst>
          </p:cNvPr>
          <p:cNvSpPr txBox="1"/>
          <p:nvPr/>
        </p:nvSpPr>
        <p:spPr>
          <a:xfrm>
            <a:off x="309062" y="551772"/>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quên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mật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khẩu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13" name="image28.jpg">
            <a:extLst>
              <a:ext uri="{FF2B5EF4-FFF2-40B4-BE49-F238E27FC236}">
                <a16:creationId xmlns:a16="http://schemas.microsoft.com/office/drawing/2014/main" id="{924A017E-D706-B942-42A9-258B0E3053FF}"/>
              </a:ext>
            </a:extLst>
          </p:cNvPr>
          <p:cNvPicPr/>
          <p:nvPr/>
        </p:nvPicPr>
        <p:blipFill>
          <a:blip r:embed="rId6"/>
          <a:srcRect/>
          <a:stretch>
            <a:fillRect/>
          </a:stretch>
        </p:blipFill>
        <p:spPr>
          <a:xfrm>
            <a:off x="4724670" y="608503"/>
            <a:ext cx="3017520" cy="5669280"/>
          </a:xfrm>
          <a:prstGeom prst="rect">
            <a:avLst/>
          </a:prstGeom>
        </p:spPr>
      </p:pic>
      <p:pic>
        <p:nvPicPr>
          <p:cNvPr id="14" name="image16.jpg">
            <a:extLst>
              <a:ext uri="{FF2B5EF4-FFF2-40B4-BE49-F238E27FC236}">
                <a16:creationId xmlns:a16="http://schemas.microsoft.com/office/drawing/2014/main" id="{F0476DED-22BB-EBEA-45A8-081C41364DA9}"/>
              </a:ext>
            </a:extLst>
          </p:cNvPr>
          <p:cNvPicPr/>
          <p:nvPr/>
        </p:nvPicPr>
        <p:blipFill>
          <a:blip r:embed="rId7"/>
          <a:srcRect/>
          <a:stretch>
            <a:fillRect/>
          </a:stretch>
        </p:blipFill>
        <p:spPr>
          <a:xfrm>
            <a:off x="12661542" y="1673939"/>
            <a:ext cx="1881822" cy="4096068"/>
          </a:xfrm>
          <a:prstGeom prst="rect">
            <a:avLst/>
          </a:prstGeom>
        </p:spPr>
      </p:pic>
      <p:sp>
        <p:nvSpPr>
          <p:cNvPr id="15" name="TextBox 14">
            <a:extLst>
              <a:ext uri="{FF2B5EF4-FFF2-40B4-BE49-F238E27FC236}">
                <a16:creationId xmlns:a16="http://schemas.microsoft.com/office/drawing/2014/main" id="{E61AD46D-9BAA-25E7-04EB-D59ACC947B40}"/>
              </a:ext>
            </a:extLst>
          </p:cNvPr>
          <p:cNvSpPr txBox="1"/>
          <p:nvPr/>
        </p:nvSpPr>
        <p:spPr>
          <a:xfrm>
            <a:off x="-3926104" y="382905"/>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xác</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thực</a:t>
            </a:r>
            <a:r>
              <a:rPr lang="en-US" sz="2000" b="1" dirty="0">
                <a:solidFill>
                  <a:schemeClr val="tx2">
                    <a:lumMod val="75000"/>
                  </a:schemeClr>
                </a:solidFill>
                <a:latin typeface="Helvetica" panose="020B0604020202020204" pitchFamily="34" charset="0"/>
                <a:cs typeface="Helvetica" panose="020B0604020202020204" pitchFamily="34" charset="0"/>
              </a:rPr>
              <a:t> email</a:t>
            </a:r>
          </a:p>
        </p:txBody>
      </p:sp>
      <p:pic>
        <p:nvPicPr>
          <p:cNvPr id="17" name="image17.jpg">
            <a:extLst>
              <a:ext uri="{FF2B5EF4-FFF2-40B4-BE49-F238E27FC236}">
                <a16:creationId xmlns:a16="http://schemas.microsoft.com/office/drawing/2014/main" id="{16331CB1-0348-2790-0DEA-A1A9C157D1B1}"/>
              </a:ext>
            </a:extLst>
          </p:cNvPr>
          <p:cNvPicPr/>
          <p:nvPr/>
        </p:nvPicPr>
        <p:blipFill>
          <a:blip r:embed="rId8"/>
          <a:srcRect/>
          <a:stretch>
            <a:fillRect/>
          </a:stretch>
        </p:blipFill>
        <p:spPr>
          <a:xfrm>
            <a:off x="9270045" y="1929527"/>
            <a:ext cx="2011681" cy="3840480"/>
          </a:xfrm>
          <a:prstGeom prst="rect">
            <a:avLst/>
          </a:prstGeom>
        </p:spPr>
      </p:pic>
    </p:spTree>
    <p:extLst>
      <p:ext uri="{BB962C8B-B14F-4D97-AF65-F5344CB8AC3E}">
        <p14:creationId xmlns:p14="http://schemas.microsoft.com/office/powerpoint/2010/main" val="364759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7" name="组合 26">
            <a:extLst>
              <a:ext uri="{FF2B5EF4-FFF2-40B4-BE49-F238E27FC236}">
                <a16:creationId xmlns:a16="http://schemas.microsoft.com/office/drawing/2014/main" id="{65AD31E3-5A88-AE9F-37FB-89E334579E72}"/>
              </a:ext>
            </a:extLst>
          </p:cNvPr>
          <p:cNvGrpSpPr/>
          <p:nvPr/>
        </p:nvGrpSpPr>
        <p:grpSpPr>
          <a:xfrm>
            <a:off x="-113846" y="-427647"/>
            <a:ext cx="12305846" cy="7413895"/>
            <a:chOff x="-103213" y="-426268"/>
            <a:chExt cx="12305846" cy="7413895"/>
          </a:xfrm>
        </p:grpSpPr>
        <p:pic>
          <p:nvPicPr>
            <p:cNvPr id="9" name="图片 31">
              <a:extLst>
                <a:ext uri="{FF2B5EF4-FFF2-40B4-BE49-F238E27FC236}">
                  <a16:creationId xmlns:a16="http://schemas.microsoft.com/office/drawing/2014/main" id="{2150E4D6-AB39-B1DB-5765-7D57339B1C5A}"/>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7527C85E-809C-CD0F-2EE2-16E65FFA8861}"/>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6298BDC4-1065-CECA-8D4D-89B455D34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0156226E-8337-58EE-A10C-98B599AD1D47}"/>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41488" y="1960007"/>
            <a:ext cx="2011680" cy="3840480"/>
          </a:xfrm>
          <a:prstGeom prst="rect">
            <a:avLst/>
          </a:prstGeom>
        </p:spPr>
      </p:pic>
      <p:sp>
        <p:nvSpPr>
          <p:cNvPr id="4" name="TextBox 3">
            <a:extLst>
              <a:ext uri="{FF2B5EF4-FFF2-40B4-BE49-F238E27FC236}">
                <a16:creationId xmlns:a16="http://schemas.microsoft.com/office/drawing/2014/main" id="{BFE87FB9-F475-71FA-964B-7316248C6FED}"/>
              </a:ext>
            </a:extLst>
          </p:cNvPr>
          <p:cNvSpPr txBox="1"/>
          <p:nvPr/>
        </p:nvSpPr>
        <p:spPr>
          <a:xfrm>
            <a:off x="11882938" y="40844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quên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mật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khẩu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FA6CD46B-379E-F3B3-CF3A-499ABA72C49E}"/>
              </a:ext>
            </a:extLst>
          </p:cNvPr>
          <p:cNvSpPr txBox="1"/>
          <p:nvPr/>
        </p:nvSpPr>
        <p:spPr>
          <a:xfrm>
            <a:off x="309062" y="551772"/>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xác</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thực</a:t>
            </a:r>
            <a:r>
              <a:rPr lang="en-US" sz="2000" b="1" dirty="0">
                <a:solidFill>
                  <a:schemeClr val="tx2">
                    <a:lumMod val="75000"/>
                  </a:schemeClr>
                </a:solidFill>
                <a:latin typeface="Helvetica" panose="020B0604020202020204" pitchFamily="34" charset="0"/>
                <a:cs typeface="Helvetica" panose="020B0604020202020204" pitchFamily="34" charset="0"/>
              </a:rPr>
              <a:t> email</a:t>
            </a:r>
          </a:p>
        </p:txBody>
      </p:sp>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065442" y="1960007"/>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59690" y="1390571"/>
            <a:ext cx="2011680" cy="3840480"/>
          </a:xfrm>
          <a:prstGeom prst="rect">
            <a:avLst/>
          </a:prstGeom>
        </p:spPr>
      </p:pic>
      <p:pic>
        <p:nvPicPr>
          <p:cNvPr id="5" name="image17.jpg">
            <a:extLst>
              <a:ext uri="{FF2B5EF4-FFF2-40B4-BE49-F238E27FC236}">
                <a16:creationId xmlns:a16="http://schemas.microsoft.com/office/drawing/2014/main" id="{38EB8B51-A9D5-D61F-1EA6-A03923096F52}"/>
              </a:ext>
            </a:extLst>
          </p:cNvPr>
          <p:cNvPicPr/>
          <p:nvPr/>
        </p:nvPicPr>
        <p:blipFill>
          <a:blip r:embed="rId7"/>
          <a:srcRect/>
          <a:stretch>
            <a:fillRect/>
          </a:stretch>
        </p:blipFill>
        <p:spPr>
          <a:xfrm>
            <a:off x="4810931" y="608503"/>
            <a:ext cx="3017520" cy="5760720"/>
          </a:xfrm>
          <a:prstGeom prst="rect">
            <a:avLst/>
          </a:prstGeom>
        </p:spPr>
      </p:pic>
      <p:pic>
        <p:nvPicPr>
          <p:cNvPr id="6" name="image19.jpg">
            <a:extLst>
              <a:ext uri="{FF2B5EF4-FFF2-40B4-BE49-F238E27FC236}">
                <a16:creationId xmlns:a16="http://schemas.microsoft.com/office/drawing/2014/main" id="{807FC367-03B3-A36D-C0DF-2C4F41B85486}"/>
              </a:ext>
            </a:extLst>
          </p:cNvPr>
          <p:cNvPicPr/>
          <p:nvPr/>
        </p:nvPicPr>
        <p:blipFill>
          <a:blip r:embed="rId8"/>
          <a:srcRect/>
          <a:stretch>
            <a:fillRect/>
          </a:stretch>
        </p:blipFill>
        <p:spPr>
          <a:xfrm>
            <a:off x="12987392" y="1533525"/>
            <a:ext cx="1836823" cy="4008524"/>
          </a:xfrm>
          <a:prstGeom prst="rect">
            <a:avLst/>
          </a:prstGeom>
        </p:spPr>
      </p:pic>
    </p:spTree>
    <p:extLst>
      <p:ext uri="{BB962C8B-B14F-4D97-AF65-F5344CB8AC3E}">
        <p14:creationId xmlns:p14="http://schemas.microsoft.com/office/powerpoint/2010/main" val="374523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5" name="组合 26">
            <a:extLst>
              <a:ext uri="{FF2B5EF4-FFF2-40B4-BE49-F238E27FC236}">
                <a16:creationId xmlns:a16="http://schemas.microsoft.com/office/drawing/2014/main" id="{6A5B62B7-03E9-2F76-245C-8B0FFB62D112}"/>
              </a:ext>
            </a:extLst>
          </p:cNvPr>
          <p:cNvGrpSpPr/>
          <p:nvPr/>
        </p:nvGrpSpPr>
        <p:grpSpPr>
          <a:xfrm>
            <a:off x="-113846" y="-427647"/>
            <a:ext cx="12305846" cy="7413895"/>
            <a:chOff x="-103213" y="-426268"/>
            <a:chExt cx="12305846" cy="7413895"/>
          </a:xfrm>
        </p:grpSpPr>
        <p:pic>
          <p:nvPicPr>
            <p:cNvPr id="6" name="图片 31">
              <a:extLst>
                <a:ext uri="{FF2B5EF4-FFF2-40B4-BE49-F238E27FC236}">
                  <a16:creationId xmlns:a16="http://schemas.microsoft.com/office/drawing/2014/main" id="{2BA139D8-6972-9F33-7B66-9E92F266C838}"/>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8BE84250-CE9C-E943-06C1-F30950708F7D}"/>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5" name="图片 33">
              <a:extLst>
                <a:ext uri="{FF2B5EF4-FFF2-40B4-BE49-F238E27FC236}">
                  <a16:creationId xmlns:a16="http://schemas.microsoft.com/office/drawing/2014/main" id="{269438BA-E9E8-95E4-C318-316DA586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3979FC8E-D231-B8E8-4465-90403F127C7B}"/>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4" y="1960007"/>
            <a:ext cx="2011680" cy="3840480"/>
          </a:xfrm>
          <a:prstGeom prst="rect">
            <a:avLst/>
          </a:prstGeom>
        </p:spPr>
      </p:pic>
      <p:sp>
        <p:nvSpPr>
          <p:cNvPr id="4" name="TextBox 3">
            <a:extLst>
              <a:ext uri="{FF2B5EF4-FFF2-40B4-BE49-F238E27FC236}">
                <a16:creationId xmlns:a16="http://schemas.microsoft.com/office/drawing/2014/main" id="{BFE87FB9-F475-71FA-964B-7316248C6FED}"/>
              </a:ext>
            </a:extLst>
          </p:cNvPr>
          <p:cNvSpPr txBox="1"/>
          <p:nvPr/>
        </p:nvSpPr>
        <p:spPr>
          <a:xfrm>
            <a:off x="11882938" y="40844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quên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mật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khẩu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FA6CD46B-379E-F3B3-CF3A-499ABA72C49E}"/>
              </a:ext>
            </a:extLst>
          </p:cNvPr>
          <p:cNvSpPr txBox="1"/>
          <p:nvPr/>
        </p:nvSpPr>
        <p:spPr>
          <a:xfrm>
            <a:off x="309062" y="551772"/>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xác</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thực</a:t>
            </a:r>
            <a:r>
              <a:rPr lang="en-US" sz="2000" b="1" dirty="0">
                <a:solidFill>
                  <a:schemeClr val="tx2">
                    <a:lumMod val="75000"/>
                  </a:schemeClr>
                </a:solidFill>
                <a:latin typeface="Helvetica" panose="020B0604020202020204" pitchFamily="34" charset="0"/>
                <a:cs typeface="Helvetica" panose="020B0604020202020204" pitchFamily="34" charset="0"/>
              </a:rPr>
              <a:t> email</a:t>
            </a:r>
          </a:p>
        </p:txBody>
      </p:sp>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059350" y="1960007"/>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59690" y="1421051"/>
            <a:ext cx="2011680" cy="3779520"/>
          </a:xfrm>
          <a:prstGeom prst="rect">
            <a:avLst/>
          </a:prstGeom>
        </p:spPr>
      </p:pic>
      <p:pic>
        <p:nvPicPr>
          <p:cNvPr id="7" name="image16.jpg">
            <a:extLst>
              <a:ext uri="{FF2B5EF4-FFF2-40B4-BE49-F238E27FC236}">
                <a16:creationId xmlns:a16="http://schemas.microsoft.com/office/drawing/2014/main" id="{79A132CA-DB96-B185-FAEC-72692E607F88}"/>
              </a:ext>
            </a:extLst>
          </p:cNvPr>
          <p:cNvPicPr/>
          <p:nvPr/>
        </p:nvPicPr>
        <p:blipFill>
          <a:blip r:embed="rId7"/>
          <a:srcRect/>
          <a:stretch>
            <a:fillRect/>
          </a:stretch>
        </p:blipFill>
        <p:spPr>
          <a:xfrm>
            <a:off x="4810931" y="608503"/>
            <a:ext cx="3017520" cy="5760720"/>
          </a:xfrm>
          <a:prstGeom prst="rect">
            <a:avLst/>
          </a:prstGeom>
        </p:spPr>
      </p:pic>
      <p:pic>
        <p:nvPicPr>
          <p:cNvPr id="9" name="image13.jpg">
            <a:extLst>
              <a:ext uri="{FF2B5EF4-FFF2-40B4-BE49-F238E27FC236}">
                <a16:creationId xmlns:a16="http://schemas.microsoft.com/office/drawing/2014/main" id="{F3356C6E-2EA5-9BF0-5B2F-0A044084A59C}"/>
              </a:ext>
            </a:extLst>
          </p:cNvPr>
          <p:cNvPicPr/>
          <p:nvPr/>
        </p:nvPicPr>
        <p:blipFill>
          <a:blip r:embed="rId8"/>
          <a:srcRect/>
          <a:stretch>
            <a:fillRect/>
          </a:stretch>
        </p:blipFill>
        <p:spPr>
          <a:xfrm>
            <a:off x="12987392" y="1598970"/>
            <a:ext cx="2172017" cy="4242831"/>
          </a:xfrm>
          <a:prstGeom prst="rect">
            <a:avLst/>
          </a:prstGeom>
        </p:spPr>
      </p:pic>
      <p:sp>
        <p:nvSpPr>
          <p:cNvPr id="12" name="TextBox 11">
            <a:extLst>
              <a:ext uri="{FF2B5EF4-FFF2-40B4-BE49-F238E27FC236}">
                <a16:creationId xmlns:a16="http://schemas.microsoft.com/office/drawing/2014/main" id="{6F2C18B4-79B8-3ED3-A273-AF9E1E682176}"/>
              </a:ext>
            </a:extLst>
          </p:cNvPr>
          <p:cNvSpPr txBox="1"/>
          <p:nvPr/>
        </p:nvSpPr>
        <p:spPr>
          <a:xfrm>
            <a:off x="-3831688" y="454615"/>
            <a:ext cx="4140750" cy="707886"/>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thiết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lập</a:t>
            </a:r>
            <a:r>
              <a:rPr lang="en-US" sz="2000" b="1" dirty="0">
                <a:solidFill>
                  <a:schemeClr val="tx2">
                    <a:lumMod val="75000"/>
                  </a:schemeClr>
                </a:solidFill>
                <a:latin typeface="Helvetica" panose="020B0604020202020204" pitchFamily="34" charset="0"/>
                <a:cs typeface="Helvetica" panose="020B0604020202020204" pitchFamily="34" charset="0"/>
              </a:rPr>
              <a:t> </a:t>
            </a:r>
          </a:p>
          <a:p>
            <a:pPr algn="ctr"/>
            <a:r>
              <a:rPr lang="en-US" sz="2000" b="1" dirty="0" err="1">
                <a:solidFill>
                  <a:schemeClr val="tx2">
                    <a:lumMod val="75000"/>
                  </a:schemeClr>
                </a:solidFill>
                <a:latin typeface="Helvetica" panose="020B0604020202020204" pitchFamily="34" charset="0"/>
                <a:cs typeface="Helvetica" panose="020B0604020202020204" pitchFamily="34" charset="0"/>
              </a:rPr>
              <a:t>số</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dư</a:t>
            </a:r>
            <a:r>
              <a:rPr lang="en-US" sz="2000" b="1" dirty="0">
                <a:solidFill>
                  <a:schemeClr val="tx2">
                    <a:lumMod val="75000"/>
                  </a:schemeClr>
                </a:solidFill>
                <a:latin typeface="Helvetica" panose="020B0604020202020204" pitchFamily="34" charset="0"/>
                <a:cs typeface="Helvetica" panose="020B0604020202020204" pitchFamily="34" charset="0"/>
              </a:rPr>
              <a:t> ban </a:t>
            </a:r>
            <a:r>
              <a:rPr lang="en-US" sz="2000" b="1" dirty="0" err="1">
                <a:solidFill>
                  <a:schemeClr val="tx2">
                    <a:lumMod val="75000"/>
                  </a:schemeClr>
                </a:solidFill>
                <a:latin typeface="Helvetica" panose="020B0604020202020204" pitchFamily="34" charset="0"/>
                <a:cs typeface="Helvetica" panose="020B0604020202020204" pitchFamily="34" charset="0"/>
              </a:rPr>
              <a:t>đầu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3639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09BBB7B4-3530-8798-6FCA-BAC95A36CDD1}"/>
              </a:ext>
            </a:extLst>
          </p:cNvPr>
          <p:cNvGrpSpPr/>
          <p:nvPr/>
        </p:nvGrpSpPr>
        <p:grpSpPr>
          <a:xfrm>
            <a:off x="-113846" y="-427647"/>
            <a:ext cx="12305846" cy="7413895"/>
            <a:chOff x="-103213" y="-426268"/>
            <a:chExt cx="12305846" cy="7413895"/>
          </a:xfrm>
        </p:grpSpPr>
        <p:pic>
          <p:nvPicPr>
            <p:cNvPr id="5" name="图片 31">
              <a:extLst>
                <a:ext uri="{FF2B5EF4-FFF2-40B4-BE49-F238E27FC236}">
                  <a16:creationId xmlns:a16="http://schemas.microsoft.com/office/drawing/2014/main" id="{C242EBE4-699D-BB44-6F5D-7C48059F5D6B}"/>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7" name="图片 32">
              <a:extLst>
                <a:ext uri="{FF2B5EF4-FFF2-40B4-BE49-F238E27FC236}">
                  <a16:creationId xmlns:a16="http://schemas.microsoft.com/office/drawing/2014/main" id="{BCA842F0-C804-6D5F-3CE1-2680BB1B786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9" name="图片 33">
              <a:extLst>
                <a:ext uri="{FF2B5EF4-FFF2-40B4-BE49-F238E27FC236}">
                  <a16:creationId xmlns:a16="http://schemas.microsoft.com/office/drawing/2014/main" id="{312A3D6A-7E2C-122D-B1FA-B340BF357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AE940E15-3BE7-40A4-6B70-FC33101B0823}"/>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4" y="1960008"/>
            <a:ext cx="2011680" cy="3840480"/>
          </a:xfrm>
          <a:prstGeom prst="rect">
            <a:avLst/>
          </a:prstGeom>
        </p:spPr>
      </p:pic>
      <p:sp>
        <p:nvSpPr>
          <p:cNvPr id="8" name="TextBox 7">
            <a:extLst>
              <a:ext uri="{FF2B5EF4-FFF2-40B4-BE49-F238E27FC236}">
                <a16:creationId xmlns:a16="http://schemas.microsoft.com/office/drawing/2014/main" id="{FA6CD46B-379E-F3B3-CF3A-499ABA72C49E}"/>
              </a:ext>
            </a:extLst>
          </p:cNvPr>
          <p:cNvSpPr txBox="1"/>
          <p:nvPr/>
        </p:nvSpPr>
        <p:spPr>
          <a:xfrm>
            <a:off x="11777162" y="406979"/>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xác</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thực</a:t>
            </a:r>
            <a:r>
              <a:rPr lang="en-US" sz="2000" b="1" dirty="0">
                <a:solidFill>
                  <a:schemeClr val="tx2">
                    <a:lumMod val="75000"/>
                  </a:schemeClr>
                </a:solidFill>
                <a:latin typeface="Helvetica" panose="020B0604020202020204" pitchFamily="34" charset="0"/>
                <a:cs typeface="Helvetica" panose="020B0604020202020204" pitchFamily="34" charset="0"/>
              </a:rPr>
              <a:t> email</a:t>
            </a:r>
          </a:p>
        </p:txBody>
      </p:sp>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049825" y="1960008"/>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4450" y="1421051"/>
            <a:ext cx="1981200" cy="3779520"/>
          </a:xfrm>
          <a:prstGeom prst="rect">
            <a:avLst/>
          </a:prstGeom>
        </p:spPr>
      </p:pic>
      <p:sp>
        <p:nvSpPr>
          <p:cNvPr id="12" name="TextBox 11">
            <a:extLst>
              <a:ext uri="{FF2B5EF4-FFF2-40B4-BE49-F238E27FC236}">
                <a16:creationId xmlns:a16="http://schemas.microsoft.com/office/drawing/2014/main" id="{6F2C18B4-79B8-3ED3-A273-AF9E1E682176}"/>
              </a:ext>
            </a:extLst>
          </p:cNvPr>
          <p:cNvSpPr txBox="1"/>
          <p:nvPr/>
        </p:nvSpPr>
        <p:spPr>
          <a:xfrm>
            <a:off x="-66683" y="604438"/>
            <a:ext cx="4140750" cy="707886"/>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thiết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lập</a:t>
            </a:r>
            <a:r>
              <a:rPr lang="en-US" sz="2000" b="1" dirty="0">
                <a:solidFill>
                  <a:schemeClr val="tx2">
                    <a:lumMod val="75000"/>
                  </a:schemeClr>
                </a:solidFill>
                <a:latin typeface="Helvetica" panose="020B0604020202020204" pitchFamily="34" charset="0"/>
                <a:cs typeface="Helvetica" panose="020B0604020202020204" pitchFamily="34" charset="0"/>
              </a:rPr>
              <a:t> </a:t>
            </a:r>
          </a:p>
          <a:p>
            <a:pPr algn="ctr"/>
            <a:r>
              <a:rPr lang="en-US" sz="2000" b="1" dirty="0" err="1">
                <a:solidFill>
                  <a:schemeClr val="tx2">
                    <a:lumMod val="75000"/>
                  </a:schemeClr>
                </a:solidFill>
                <a:latin typeface="Helvetica" panose="020B0604020202020204" pitchFamily="34" charset="0"/>
                <a:cs typeface="Helvetica" panose="020B0604020202020204" pitchFamily="34" charset="0"/>
              </a:rPr>
              <a:t>số</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dư</a:t>
            </a:r>
            <a:r>
              <a:rPr lang="en-US" sz="2000" b="1" dirty="0">
                <a:solidFill>
                  <a:schemeClr val="tx2">
                    <a:lumMod val="75000"/>
                  </a:schemeClr>
                </a:solidFill>
                <a:latin typeface="Helvetica" panose="020B0604020202020204" pitchFamily="34" charset="0"/>
                <a:cs typeface="Helvetica" panose="020B0604020202020204" pitchFamily="34" charset="0"/>
              </a:rPr>
              <a:t> ban </a:t>
            </a:r>
            <a:r>
              <a:rPr lang="en-US" sz="2000" b="1" dirty="0" err="1">
                <a:solidFill>
                  <a:schemeClr val="tx2">
                    <a:lumMod val="75000"/>
                  </a:schemeClr>
                </a:solidFill>
                <a:latin typeface="Helvetica" panose="020B0604020202020204" pitchFamily="34" charset="0"/>
                <a:cs typeface="Helvetica" panose="020B0604020202020204" pitchFamily="34" charset="0"/>
              </a:rPr>
              <a:t>đầu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6" name="image19.jpg">
            <a:extLst>
              <a:ext uri="{FF2B5EF4-FFF2-40B4-BE49-F238E27FC236}">
                <a16:creationId xmlns:a16="http://schemas.microsoft.com/office/drawing/2014/main" id="{F006A597-33A2-FDE1-64CD-C448F3EBBD2A}"/>
              </a:ext>
            </a:extLst>
          </p:cNvPr>
          <p:cNvPicPr/>
          <p:nvPr/>
        </p:nvPicPr>
        <p:blipFill>
          <a:blip r:embed="rId7"/>
          <a:srcRect/>
          <a:stretch>
            <a:fillRect/>
          </a:stretch>
        </p:blipFill>
        <p:spPr>
          <a:xfrm>
            <a:off x="4803311" y="604438"/>
            <a:ext cx="3017520" cy="5760720"/>
          </a:xfrm>
          <a:prstGeom prst="rect">
            <a:avLst/>
          </a:prstGeom>
        </p:spPr>
      </p:pic>
      <p:pic>
        <p:nvPicPr>
          <p:cNvPr id="13" name="image9.jpg">
            <a:extLst>
              <a:ext uri="{FF2B5EF4-FFF2-40B4-BE49-F238E27FC236}">
                <a16:creationId xmlns:a16="http://schemas.microsoft.com/office/drawing/2014/main" id="{5D7E14AB-2520-483D-C86C-4B839321DDE2}"/>
              </a:ext>
            </a:extLst>
          </p:cNvPr>
          <p:cNvPicPr/>
          <p:nvPr/>
        </p:nvPicPr>
        <p:blipFill>
          <a:blip r:embed="rId8"/>
          <a:srcRect/>
          <a:stretch>
            <a:fillRect/>
          </a:stretch>
        </p:blipFill>
        <p:spPr>
          <a:xfrm>
            <a:off x="12973159" y="2000906"/>
            <a:ext cx="1700083" cy="3329703"/>
          </a:xfrm>
          <a:prstGeom prst="rect">
            <a:avLst/>
          </a:prstGeom>
        </p:spPr>
      </p:pic>
      <p:sp>
        <p:nvSpPr>
          <p:cNvPr id="14" name="TextBox 13">
            <a:extLst>
              <a:ext uri="{FF2B5EF4-FFF2-40B4-BE49-F238E27FC236}">
                <a16:creationId xmlns:a16="http://schemas.microsoft.com/office/drawing/2014/main" id="{9ED3994F-8E83-DD71-F3BC-738C7DBDE9B6}"/>
              </a:ext>
            </a:extLst>
          </p:cNvPr>
          <p:cNvSpPr txBox="1"/>
          <p:nvPr/>
        </p:nvSpPr>
        <p:spPr>
          <a:xfrm>
            <a:off x="-3836102" y="532235"/>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trang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chủ</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9078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6" name="组合 26">
            <a:extLst>
              <a:ext uri="{FF2B5EF4-FFF2-40B4-BE49-F238E27FC236}">
                <a16:creationId xmlns:a16="http://schemas.microsoft.com/office/drawing/2014/main" id="{8FC9A37B-8C99-F8AF-8377-4AF5E1192CA8}"/>
              </a:ext>
            </a:extLst>
          </p:cNvPr>
          <p:cNvGrpSpPr/>
          <p:nvPr/>
        </p:nvGrpSpPr>
        <p:grpSpPr>
          <a:xfrm>
            <a:off x="-113846" y="-427647"/>
            <a:ext cx="12305846" cy="7413895"/>
            <a:chOff x="-103213" y="-426268"/>
            <a:chExt cx="12305846" cy="7413895"/>
          </a:xfrm>
        </p:grpSpPr>
        <p:pic>
          <p:nvPicPr>
            <p:cNvPr id="8" name="图片 31">
              <a:extLst>
                <a:ext uri="{FF2B5EF4-FFF2-40B4-BE49-F238E27FC236}">
                  <a16:creationId xmlns:a16="http://schemas.microsoft.com/office/drawing/2014/main" id="{80F80CF7-C494-EC2A-969A-A1A4DBB438A8}"/>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CCB6CBCB-FBF2-A0D9-FEF2-EE74F1A642E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3522D39D-0F90-69B4-E71E-A6B6CD9B8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FDD08F6F-E623-A227-7F89-FA09E8D8A219}"/>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3" y="1960008"/>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182651" y="1956119"/>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53132" y="1811576"/>
            <a:ext cx="1981200" cy="3779520"/>
          </a:xfrm>
          <a:prstGeom prst="rect">
            <a:avLst/>
          </a:prstGeom>
        </p:spPr>
      </p:pic>
      <p:sp>
        <p:nvSpPr>
          <p:cNvPr id="12" name="TextBox 11">
            <a:extLst>
              <a:ext uri="{FF2B5EF4-FFF2-40B4-BE49-F238E27FC236}">
                <a16:creationId xmlns:a16="http://schemas.microsoft.com/office/drawing/2014/main" id="{6F2C18B4-79B8-3ED3-A273-AF9E1E682176}"/>
              </a:ext>
            </a:extLst>
          </p:cNvPr>
          <p:cNvSpPr txBox="1"/>
          <p:nvPr/>
        </p:nvSpPr>
        <p:spPr>
          <a:xfrm>
            <a:off x="-66683" y="60443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trang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chủ</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7E320AA8-6D4B-A142-C096-D562AB71DEA9}"/>
              </a:ext>
            </a:extLst>
          </p:cNvPr>
          <p:cNvSpPr txBox="1"/>
          <p:nvPr/>
        </p:nvSpPr>
        <p:spPr>
          <a:xfrm>
            <a:off x="11495237" y="358952"/>
            <a:ext cx="4140750" cy="707886"/>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thiết</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lập</a:t>
            </a:r>
            <a:r>
              <a:rPr lang="en-US" sz="2000" b="1" dirty="0">
                <a:solidFill>
                  <a:schemeClr val="tx2">
                    <a:lumMod val="75000"/>
                  </a:schemeClr>
                </a:solidFill>
                <a:latin typeface="Helvetica" panose="020B0604020202020204" pitchFamily="34" charset="0"/>
                <a:cs typeface="Helvetica" panose="020B0604020202020204" pitchFamily="34" charset="0"/>
              </a:rPr>
              <a:t> </a:t>
            </a:r>
          </a:p>
          <a:p>
            <a:pPr algn="ctr"/>
            <a:r>
              <a:rPr lang="en-US" sz="2000" b="1" dirty="0" err="1">
                <a:solidFill>
                  <a:schemeClr val="tx2">
                    <a:lumMod val="75000"/>
                  </a:schemeClr>
                </a:solidFill>
                <a:latin typeface="Helvetica" panose="020B0604020202020204" pitchFamily="34" charset="0"/>
                <a:cs typeface="Helvetica" panose="020B0604020202020204" pitchFamily="34" charset="0"/>
              </a:rPr>
              <a:t>số</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dư</a:t>
            </a:r>
            <a:r>
              <a:rPr lang="en-US" sz="2000" b="1" dirty="0">
                <a:solidFill>
                  <a:schemeClr val="tx2">
                    <a:lumMod val="75000"/>
                  </a:schemeClr>
                </a:solidFill>
                <a:latin typeface="Helvetica" panose="020B0604020202020204" pitchFamily="34" charset="0"/>
                <a:cs typeface="Helvetica" panose="020B0604020202020204" pitchFamily="34" charset="0"/>
              </a:rPr>
              <a:t> ban </a:t>
            </a:r>
            <a:r>
              <a:rPr lang="en-US" sz="2000" b="1" dirty="0" err="1">
                <a:solidFill>
                  <a:schemeClr val="tx2">
                    <a:lumMod val="75000"/>
                  </a:schemeClr>
                </a:solidFill>
                <a:latin typeface="Helvetica" panose="020B0604020202020204" pitchFamily="34" charset="0"/>
                <a:cs typeface="Helvetica" panose="020B0604020202020204" pitchFamily="34" charset="0"/>
              </a:rPr>
              <a:t>đầu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E667094-5EEA-2A21-3BBA-60C74EE9FB8D}"/>
              </a:ext>
            </a:extLst>
          </p:cNvPr>
          <p:cNvSpPr txBox="1"/>
          <p:nvPr/>
        </p:nvSpPr>
        <p:spPr>
          <a:xfrm>
            <a:off x="-3777268" y="48606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lịch</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13.jpg">
            <a:extLst>
              <a:ext uri="{FF2B5EF4-FFF2-40B4-BE49-F238E27FC236}">
                <a16:creationId xmlns:a16="http://schemas.microsoft.com/office/drawing/2014/main" id="{5B6638B8-AD94-B5C1-C576-D37919874AB7}"/>
              </a:ext>
            </a:extLst>
          </p:cNvPr>
          <p:cNvPicPr/>
          <p:nvPr/>
        </p:nvPicPr>
        <p:blipFill>
          <a:blip r:embed="rId7"/>
          <a:srcRect/>
          <a:stretch>
            <a:fillRect/>
          </a:stretch>
        </p:blipFill>
        <p:spPr>
          <a:xfrm>
            <a:off x="4767132" y="604438"/>
            <a:ext cx="3017520" cy="5760720"/>
          </a:xfrm>
          <a:prstGeom prst="rect">
            <a:avLst/>
          </a:prstGeom>
        </p:spPr>
      </p:pic>
      <p:pic>
        <p:nvPicPr>
          <p:cNvPr id="9" name="image8.jpg">
            <a:extLst>
              <a:ext uri="{FF2B5EF4-FFF2-40B4-BE49-F238E27FC236}">
                <a16:creationId xmlns:a16="http://schemas.microsoft.com/office/drawing/2014/main" id="{D2D33DA8-E7F3-CC0A-6DD9-E91C673062A3}"/>
              </a:ext>
            </a:extLst>
          </p:cNvPr>
          <p:cNvPicPr/>
          <p:nvPr/>
        </p:nvPicPr>
        <p:blipFill>
          <a:blip r:embed="rId8"/>
          <a:srcRect/>
          <a:stretch>
            <a:fillRect/>
          </a:stretch>
        </p:blipFill>
        <p:spPr>
          <a:xfrm>
            <a:off x="12706350" y="2000906"/>
            <a:ext cx="1909127" cy="4177665"/>
          </a:xfrm>
          <a:prstGeom prst="rect">
            <a:avLst/>
          </a:prstGeom>
        </p:spPr>
      </p:pic>
    </p:spTree>
    <p:extLst>
      <p:ext uri="{BB962C8B-B14F-4D97-AF65-F5344CB8AC3E}">
        <p14:creationId xmlns:p14="http://schemas.microsoft.com/office/powerpoint/2010/main" val="3431556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6331AC29-C9E6-911C-FBA5-F36472BE69FC}"/>
              </a:ext>
            </a:extLst>
          </p:cNvPr>
          <p:cNvGrpSpPr/>
          <p:nvPr/>
        </p:nvGrpSpPr>
        <p:grpSpPr>
          <a:xfrm>
            <a:off x="-113846" y="-427647"/>
            <a:ext cx="12305846" cy="7413895"/>
            <a:chOff x="-103213" y="-426268"/>
            <a:chExt cx="12305846" cy="7413895"/>
          </a:xfrm>
        </p:grpSpPr>
        <p:pic>
          <p:nvPicPr>
            <p:cNvPr id="7" name="图片 31">
              <a:extLst>
                <a:ext uri="{FF2B5EF4-FFF2-40B4-BE49-F238E27FC236}">
                  <a16:creationId xmlns:a16="http://schemas.microsoft.com/office/drawing/2014/main" id="{D01D5E8F-E0A0-029F-A729-709C5528C173}"/>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9" name="图片 32">
              <a:extLst>
                <a:ext uri="{FF2B5EF4-FFF2-40B4-BE49-F238E27FC236}">
                  <a16:creationId xmlns:a16="http://schemas.microsoft.com/office/drawing/2014/main" id="{068E92C3-77F2-57B4-EB84-7C0A18F31372}"/>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EB7C9DBE-96E5-7F41-8775-D3C3716CF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E6538E0D-5A23-992D-0AFC-E4C6994B689D}"/>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4" y="1960008"/>
            <a:ext cx="1979747" cy="3779517"/>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135672" y="2000905"/>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4450" y="1421051"/>
            <a:ext cx="1981200" cy="3779520"/>
          </a:xfrm>
          <a:prstGeom prst="rect">
            <a:avLst/>
          </a:prstGeom>
        </p:spPr>
      </p:pic>
      <p:sp>
        <p:nvSpPr>
          <p:cNvPr id="12" name="TextBox 11">
            <a:extLst>
              <a:ext uri="{FF2B5EF4-FFF2-40B4-BE49-F238E27FC236}">
                <a16:creationId xmlns:a16="http://schemas.microsoft.com/office/drawing/2014/main" id="{6F2C18B4-79B8-3ED3-A273-AF9E1E682176}"/>
              </a:ext>
            </a:extLst>
          </p:cNvPr>
          <p:cNvSpPr txBox="1"/>
          <p:nvPr/>
        </p:nvSpPr>
        <p:spPr>
          <a:xfrm>
            <a:off x="12010683" y="48606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trang</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chủ</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E667094-5EEA-2A21-3BBA-60C74EE9FB8D}"/>
              </a:ext>
            </a:extLst>
          </p:cNvPr>
          <p:cNvSpPr txBox="1"/>
          <p:nvPr/>
        </p:nvSpPr>
        <p:spPr>
          <a:xfrm>
            <a:off x="120229"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lịch</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6" name="image9.jpg">
            <a:extLst>
              <a:ext uri="{FF2B5EF4-FFF2-40B4-BE49-F238E27FC236}">
                <a16:creationId xmlns:a16="http://schemas.microsoft.com/office/drawing/2014/main" id="{446F7D57-F5F3-EB96-1555-7752AD87AD04}"/>
              </a:ext>
            </a:extLst>
          </p:cNvPr>
          <p:cNvPicPr/>
          <p:nvPr/>
        </p:nvPicPr>
        <p:blipFill>
          <a:blip r:embed="rId7"/>
          <a:srcRect/>
          <a:stretch>
            <a:fillRect/>
          </a:stretch>
        </p:blipFill>
        <p:spPr>
          <a:xfrm>
            <a:off x="4911266" y="686123"/>
            <a:ext cx="3017520" cy="5760720"/>
          </a:xfrm>
          <a:prstGeom prst="rect">
            <a:avLst/>
          </a:prstGeom>
        </p:spPr>
      </p:pic>
      <p:pic>
        <p:nvPicPr>
          <p:cNvPr id="8" name="image12.jpg">
            <a:extLst>
              <a:ext uri="{FF2B5EF4-FFF2-40B4-BE49-F238E27FC236}">
                <a16:creationId xmlns:a16="http://schemas.microsoft.com/office/drawing/2014/main" id="{A2F783DC-7309-D6DB-F131-04A0B29C02C3}"/>
              </a:ext>
            </a:extLst>
          </p:cNvPr>
          <p:cNvPicPr/>
          <p:nvPr/>
        </p:nvPicPr>
        <p:blipFill>
          <a:blip r:embed="rId8"/>
          <a:srcRect/>
          <a:stretch>
            <a:fillRect/>
          </a:stretch>
        </p:blipFill>
        <p:spPr>
          <a:xfrm>
            <a:off x="12643904" y="2120780"/>
            <a:ext cx="1669414" cy="3319085"/>
          </a:xfrm>
          <a:prstGeom prst="rect">
            <a:avLst/>
          </a:prstGeom>
        </p:spPr>
      </p:pic>
      <p:sp>
        <p:nvSpPr>
          <p:cNvPr id="13" name="TextBox 12">
            <a:extLst>
              <a:ext uri="{FF2B5EF4-FFF2-40B4-BE49-F238E27FC236}">
                <a16:creationId xmlns:a16="http://schemas.microsoft.com/office/drawing/2014/main" id="{2741E6D1-C444-421D-F2DC-B6E785F71E1C}"/>
              </a:ext>
            </a:extLst>
          </p:cNvPr>
          <p:cNvSpPr txBox="1"/>
          <p:nvPr/>
        </p:nvSpPr>
        <p:spPr>
          <a:xfrm>
            <a:off x="-3804071"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thêm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82196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620C2B34-32D3-AEDF-E0D8-7E9FF7D743F9}"/>
              </a:ext>
            </a:extLst>
          </p:cNvPr>
          <p:cNvGrpSpPr/>
          <p:nvPr/>
        </p:nvGrpSpPr>
        <p:grpSpPr>
          <a:xfrm>
            <a:off x="-113846" y="-427647"/>
            <a:ext cx="12305846" cy="7413895"/>
            <a:chOff x="-103213" y="-426268"/>
            <a:chExt cx="12305846" cy="7413895"/>
          </a:xfrm>
        </p:grpSpPr>
        <p:pic>
          <p:nvPicPr>
            <p:cNvPr id="6" name="图片 31">
              <a:extLst>
                <a:ext uri="{FF2B5EF4-FFF2-40B4-BE49-F238E27FC236}">
                  <a16:creationId xmlns:a16="http://schemas.microsoft.com/office/drawing/2014/main" id="{35771620-9240-3B4C-912B-8874F3F2E6A7}"/>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8" name="图片 32">
              <a:extLst>
                <a:ext uri="{FF2B5EF4-FFF2-40B4-BE49-F238E27FC236}">
                  <a16:creationId xmlns:a16="http://schemas.microsoft.com/office/drawing/2014/main" id="{E51B879D-F5B9-A395-7B1D-8D19B5A17028}"/>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9C86871E-FE46-D6FA-0AC6-536AA3FFB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5C043E13-8C54-1763-5345-DE8D6D829617}"/>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3"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072309" y="1960007"/>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4450" y="1421051"/>
            <a:ext cx="1981200" cy="3779520"/>
          </a:xfrm>
          <a:prstGeom prst="rect">
            <a:avLst/>
          </a:prstGeom>
        </p:spPr>
      </p:pic>
      <p:sp>
        <p:nvSpPr>
          <p:cNvPr id="12" name="TextBox 11">
            <a:extLst>
              <a:ext uri="{FF2B5EF4-FFF2-40B4-BE49-F238E27FC236}">
                <a16:creationId xmlns:a16="http://schemas.microsoft.com/office/drawing/2014/main" id="{6F2C18B4-79B8-3ED3-A273-AF9E1E682176}"/>
              </a:ext>
            </a:extLst>
          </p:cNvPr>
          <p:cNvSpPr txBox="1"/>
          <p:nvPr/>
        </p:nvSpPr>
        <p:spPr>
          <a:xfrm>
            <a:off x="12010683" y="48606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lịch</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FE667094-5EEA-2A21-3BBA-60C74EE9FB8D}"/>
              </a:ext>
            </a:extLst>
          </p:cNvPr>
          <p:cNvSpPr txBox="1"/>
          <p:nvPr/>
        </p:nvSpPr>
        <p:spPr>
          <a:xfrm>
            <a:off x="120229"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thêm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2741E6D1-C444-421D-F2DC-B6E785F71E1C}"/>
              </a:ext>
            </a:extLst>
          </p:cNvPr>
          <p:cNvSpPr txBox="1"/>
          <p:nvPr/>
        </p:nvSpPr>
        <p:spPr>
          <a:xfrm>
            <a:off x="-3804071"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chỉnh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sửa</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18.jpg">
            <a:extLst>
              <a:ext uri="{FF2B5EF4-FFF2-40B4-BE49-F238E27FC236}">
                <a16:creationId xmlns:a16="http://schemas.microsoft.com/office/drawing/2014/main" id="{96C5DD41-CC56-1DCE-9293-5B15D7DB222D}"/>
              </a:ext>
            </a:extLst>
          </p:cNvPr>
          <p:cNvPicPr/>
          <p:nvPr/>
        </p:nvPicPr>
        <p:blipFill>
          <a:blip r:embed="rId7"/>
          <a:srcRect/>
          <a:stretch>
            <a:fillRect/>
          </a:stretch>
        </p:blipFill>
        <p:spPr>
          <a:xfrm>
            <a:off x="12775687" y="1780702"/>
            <a:ext cx="1841182" cy="3838256"/>
          </a:xfrm>
          <a:prstGeom prst="rect">
            <a:avLst/>
          </a:prstGeom>
        </p:spPr>
      </p:pic>
      <p:pic>
        <p:nvPicPr>
          <p:cNvPr id="9" name="image8.jpg">
            <a:extLst>
              <a:ext uri="{FF2B5EF4-FFF2-40B4-BE49-F238E27FC236}">
                <a16:creationId xmlns:a16="http://schemas.microsoft.com/office/drawing/2014/main" id="{135E8E80-30E4-CC9E-1F9C-C443910CB81E}"/>
              </a:ext>
            </a:extLst>
          </p:cNvPr>
          <p:cNvPicPr/>
          <p:nvPr/>
        </p:nvPicPr>
        <p:blipFill>
          <a:blip r:embed="rId8"/>
          <a:srcRect/>
          <a:stretch>
            <a:fillRect/>
          </a:stretch>
        </p:blipFill>
        <p:spPr>
          <a:xfrm>
            <a:off x="4711961" y="608503"/>
            <a:ext cx="3017520" cy="5760720"/>
          </a:xfrm>
          <a:prstGeom prst="rect">
            <a:avLst/>
          </a:prstGeom>
        </p:spPr>
      </p:pic>
    </p:spTree>
    <p:extLst>
      <p:ext uri="{BB962C8B-B14F-4D97-AF65-F5344CB8AC3E}">
        <p14:creationId xmlns:p14="http://schemas.microsoft.com/office/powerpoint/2010/main" val="2862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7" name="组合 26">
            <a:extLst>
              <a:ext uri="{FF2B5EF4-FFF2-40B4-BE49-F238E27FC236}">
                <a16:creationId xmlns:a16="http://schemas.microsoft.com/office/drawing/2014/main" id="{1DD3E8EF-F688-F873-9CDD-AE4E14A09FC3}"/>
              </a:ext>
            </a:extLst>
          </p:cNvPr>
          <p:cNvGrpSpPr/>
          <p:nvPr/>
        </p:nvGrpSpPr>
        <p:grpSpPr>
          <a:xfrm>
            <a:off x="-113846" y="-427647"/>
            <a:ext cx="12305846" cy="7413895"/>
            <a:chOff x="-103213" y="-426268"/>
            <a:chExt cx="12305846" cy="7413895"/>
          </a:xfrm>
        </p:grpSpPr>
        <p:pic>
          <p:nvPicPr>
            <p:cNvPr id="9" name="图片 31">
              <a:extLst>
                <a:ext uri="{FF2B5EF4-FFF2-40B4-BE49-F238E27FC236}">
                  <a16:creationId xmlns:a16="http://schemas.microsoft.com/office/drawing/2014/main" id="{B62A8BE7-27AD-278D-48AD-1602F8ACA842}"/>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2" name="图片 32">
              <a:extLst>
                <a:ext uri="{FF2B5EF4-FFF2-40B4-BE49-F238E27FC236}">
                  <a16:creationId xmlns:a16="http://schemas.microsoft.com/office/drawing/2014/main" id="{312B257A-65BC-7681-4EF4-104AB74D9BF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E6A3F1C4-A6FE-34AB-EC1A-CC90C6A55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A4CD22A3-55ED-DCC8-6A91-B5DE3F914693}"/>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357453"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1907" y="1960007"/>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4450" y="1421051"/>
            <a:ext cx="1981200" cy="3779520"/>
          </a:xfrm>
          <a:prstGeom prst="rect">
            <a:avLst/>
          </a:prstGeom>
        </p:spPr>
      </p:pic>
      <p:sp>
        <p:nvSpPr>
          <p:cNvPr id="5" name="TextBox 4">
            <a:extLst>
              <a:ext uri="{FF2B5EF4-FFF2-40B4-BE49-F238E27FC236}">
                <a16:creationId xmlns:a16="http://schemas.microsoft.com/office/drawing/2014/main" id="{FE667094-5EEA-2A21-3BBA-60C74EE9FB8D}"/>
              </a:ext>
            </a:extLst>
          </p:cNvPr>
          <p:cNvSpPr txBox="1"/>
          <p:nvPr/>
        </p:nvSpPr>
        <p:spPr>
          <a:xfrm>
            <a:off x="11759779" y="48467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thêm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2741E6D1-C444-421D-F2DC-B6E785F71E1C}"/>
              </a:ext>
            </a:extLst>
          </p:cNvPr>
          <p:cNvSpPr txBox="1"/>
          <p:nvPr/>
        </p:nvSpPr>
        <p:spPr>
          <a:xfrm>
            <a:off x="345720" y="607406"/>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chỉnh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sửa</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12.jpg">
            <a:extLst>
              <a:ext uri="{FF2B5EF4-FFF2-40B4-BE49-F238E27FC236}">
                <a16:creationId xmlns:a16="http://schemas.microsoft.com/office/drawing/2014/main" id="{2262D9EB-E4CD-390F-1572-E7B614C46E05}"/>
              </a:ext>
            </a:extLst>
          </p:cNvPr>
          <p:cNvPicPr/>
          <p:nvPr/>
        </p:nvPicPr>
        <p:blipFill>
          <a:blip r:embed="rId7"/>
          <a:srcRect/>
          <a:stretch>
            <a:fillRect/>
          </a:stretch>
        </p:blipFill>
        <p:spPr>
          <a:xfrm>
            <a:off x="4904924" y="607406"/>
            <a:ext cx="3017520" cy="5760720"/>
          </a:xfrm>
          <a:prstGeom prst="rect">
            <a:avLst/>
          </a:prstGeom>
        </p:spPr>
      </p:pic>
      <p:pic>
        <p:nvPicPr>
          <p:cNvPr id="6" name="image34.jpg">
            <a:extLst>
              <a:ext uri="{FF2B5EF4-FFF2-40B4-BE49-F238E27FC236}">
                <a16:creationId xmlns:a16="http://schemas.microsoft.com/office/drawing/2014/main" id="{A6835E49-B100-3761-53A9-1AAC93A9987B}"/>
              </a:ext>
            </a:extLst>
          </p:cNvPr>
          <p:cNvPicPr/>
          <p:nvPr/>
        </p:nvPicPr>
        <p:blipFill>
          <a:blip r:embed="rId8"/>
          <a:srcRect/>
          <a:stretch>
            <a:fillRect/>
          </a:stretch>
        </p:blipFill>
        <p:spPr>
          <a:xfrm>
            <a:off x="12973050" y="2070813"/>
            <a:ext cx="1779269" cy="3557905"/>
          </a:xfrm>
          <a:prstGeom prst="rect">
            <a:avLst/>
          </a:prstGeom>
        </p:spPr>
      </p:pic>
      <p:sp>
        <p:nvSpPr>
          <p:cNvPr id="8" name="TextBox 7">
            <a:extLst>
              <a:ext uri="{FF2B5EF4-FFF2-40B4-BE49-F238E27FC236}">
                <a16:creationId xmlns:a16="http://schemas.microsoft.com/office/drawing/2014/main" id="{7836B9AB-86CB-FB08-10C3-07B7CB97F074}"/>
              </a:ext>
            </a:extLst>
          </p:cNvPr>
          <p:cNvSpPr txBox="1"/>
          <p:nvPr/>
        </p:nvSpPr>
        <p:spPr>
          <a:xfrm>
            <a:off x="-3643322" y="607406"/>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xem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92181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D71C6978-A9F3-DCFE-BB14-92B4030EC1B3}"/>
              </a:ext>
            </a:extLst>
          </p:cNvPr>
          <p:cNvGrpSpPr/>
          <p:nvPr/>
        </p:nvGrpSpPr>
        <p:grpSpPr>
          <a:xfrm>
            <a:off x="-113846" y="-427647"/>
            <a:ext cx="12305846" cy="7413895"/>
            <a:chOff x="-103213" y="-426268"/>
            <a:chExt cx="12305846" cy="7413895"/>
          </a:xfrm>
        </p:grpSpPr>
        <p:pic>
          <p:nvPicPr>
            <p:cNvPr id="9" name="图片 33">
              <a:extLst>
                <a:ext uri="{FF2B5EF4-FFF2-40B4-BE49-F238E27FC236}">
                  <a16:creationId xmlns:a16="http://schemas.microsoft.com/office/drawing/2014/main" id="{CBF94CDB-305A-BC27-71C0-3C166908F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 name="图片 31">
              <a:extLst>
                <a:ext uri="{FF2B5EF4-FFF2-40B4-BE49-F238E27FC236}">
                  <a16:creationId xmlns:a16="http://schemas.microsoft.com/office/drawing/2014/main" id="{22F06B26-0ED9-48E7-6F4F-CEEDC84B9129}"/>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6" name="图片 32">
              <a:extLst>
                <a:ext uri="{FF2B5EF4-FFF2-40B4-BE49-F238E27FC236}">
                  <a16:creationId xmlns:a16="http://schemas.microsoft.com/office/drawing/2014/main" id="{245EEBC7-3C97-9E7D-2002-C2BA2BE568A1}"/>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6" name="图片 48">
              <a:extLst>
                <a:ext uri="{FF2B5EF4-FFF2-40B4-BE49-F238E27FC236}">
                  <a16:creationId xmlns:a16="http://schemas.microsoft.com/office/drawing/2014/main" id="{7BC6270D-AEAC-4525-799A-E19077E7F462}"/>
                </a:ext>
              </a:extLst>
            </p:cNvPr>
            <p:cNvPicPr>
              <a:picLocks noChangeAspect="1"/>
            </p:cNvPicPr>
            <p:nvPr/>
          </p:nvPicPr>
          <p:blipFill rotWithShape="1">
            <a:blip r:embed="rId2">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5437" y="1960006"/>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3724" y="1421051"/>
            <a:ext cx="1979748" cy="3779520"/>
          </a:xfrm>
          <a:prstGeom prst="rect">
            <a:avLst/>
          </a:prstGeom>
        </p:spPr>
      </p:pic>
      <p:sp>
        <p:nvSpPr>
          <p:cNvPr id="13" name="TextBox 12">
            <a:extLst>
              <a:ext uri="{FF2B5EF4-FFF2-40B4-BE49-F238E27FC236}">
                <a16:creationId xmlns:a16="http://schemas.microsoft.com/office/drawing/2014/main" id="{2741E6D1-C444-421D-F2DC-B6E785F71E1C}"/>
              </a:ext>
            </a:extLst>
          </p:cNvPr>
          <p:cNvSpPr txBox="1"/>
          <p:nvPr/>
        </p:nvSpPr>
        <p:spPr>
          <a:xfrm>
            <a:off x="12071771" y="509962"/>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chỉnh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sửa</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7836B9AB-86CB-FB08-10C3-07B7CB97F074}"/>
              </a:ext>
            </a:extLst>
          </p:cNvPr>
          <p:cNvSpPr txBox="1"/>
          <p:nvPr/>
        </p:nvSpPr>
        <p:spPr>
          <a:xfrm>
            <a:off x="-3721" y="607406"/>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xem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18.jpg">
            <a:extLst>
              <a:ext uri="{FF2B5EF4-FFF2-40B4-BE49-F238E27FC236}">
                <a16:creationId xmlns:a16="http://schemas.microsoft.com/office/drawing/2014/main" id="{01EACCE9-4AEA-B8B3-BDA5-31F46C1C9D30}"/>
              </a:ext>
            </a:extLst>
          </p:cNvPr>
          <p:cNvPicPr/>
          <p:nvPr/>
        </p:nvPicPr>
        <p:blipFill>
          <a:blip r:embed="rId7"/>
          <a:srcRect/>
          <a:stretch>
            <a:fillRect/>
          </a:stretch>
        </p:blipFill>
        <p:spPr>
          <a:xfrm>
            <a:off x="4952479" y="607406"/>
            <a:ext cx="3017520" cy="5760720"/>
          </a:xfrm>
          <a:prstGeom prst="rect">
            <a:avLst/>
          </a:prstGeom>
        </p:spPr>
      </p:pic>
      <p:pic>
        <p:nvPicPr>
          <p:cNvPr id="12" name="image15.jpg">
            <a:extLst>
              <a:ext uri="{FF2B5EF4-FFF2-40B4-BE49-F238E27FC236}">
                <a16:creationId xmlns:a16="http://schemas.microsoft.com/office/drawing/2014/main" id="{F6993C0F-E9F4-1EEC-8058-DB4CDBEE9B0B}"/>
              </a:ext>
            </a:extLst>
          </p:cNvPr>
          <p:cNvPicPr/>
          <p:nvPr/>
        </p:nvPicPr>
        <p:blipFill>
          <a:blip r:embed="rId8"/>
          <a:srcRect/>
          <a:stretch>
            <a:fillRect/>
          </a:stretch>
        </p:blipFill>
        <p:spPr>
          <a:xfrm>
            <a:off x="12723812" y="1960006"/>
            <a:ext cx="2011680" cy="3840481"/>
          </a:xfrm>
          <a:prstGeom prst="rect">
            <a:avLst/>
          </a:prstGeom>
        </p:spPr>
      </p:pic>
      <p:sp>
        <p:nvSpPr>
          <p:cNvPr id="14" name="TextBox 13">
            <a:extLst>
              <a:ext uri="{FF2B5EF4-FFF2-40B4-BE49-F238E27FC236}">
                <a16:creationId xmlns:a16="http://schemas.microsoft.com/office/drawing/2014/main" id="{1051F622-EAF8-496A-F860-50D1E940A510}"/>
              </a:ext>
            </a:extLst>
          </p:cNvPr>
          <p:cNvSpPr txBox="1"/>
          <p:nvPr/>
        </p:nvSpPr>
        <p:spPr>
          <a:xfrm>
            <a:off x="-3549534" y="660942"/>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báo</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cáo</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9548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17" name="组合 26">
            <a:extLst>
              <a:ext uri="{FF2B5EF4-FFF2-40B4-BE49-F238E27FC236}">
                <a16:creationId xmlns:a16="http://schemas.microsoft.com/office/drawing/2014/main" id="{79DF1EB0-C6A5-CE2A-DEF3-3DE90829BAD4}"/>
              </a:ext>
            </a:extLst>
          </p:cNvPr>
          <p:cNvGrpSpPr/>
          <p:nvPr/>
        </p:nvGrpSpPr>
        <p:grpSpPr>
          <a:xfrm>
            <a:off x="-113846" y="-427647"/>
            <a:ext cx="12305846" cy="7413895"/>
            <a:chOff x="-103213" y="-426268"/>
            <a:chExt cx="12305846" cy="7413895"/>
          </a:xfrm>
        </p:grpSpPr>
        <p:pic>
          <p:nvPicPr>
            <p:cNvPr id="18" name="图片 31">
              <a:extLst>
                <a:ext uri="{FF2B5EF4-FFF2-40B4-BE49-F238E27FC236}">
                  <a16:creationId xmlns:a16="http://schemas.microsoft.com/office/drawing/2014/main" id="{7BBCA564-BA9E-2FEC-A5A9-7C097CEE84F6}"/>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9" name="图片 32">
              <a:extLst>
                <a:ext uri="{FF2B5EF4-FFF2-40B4-BE49-F238E27FC236}">
                  <a16:creationId xmlns:a16="http://schemas.microsoft.com/office/drawing/2014/main" id="{F2CDF499-D948-868D-0A16-80F9CFCD1A2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20" name="图片 33">
              <a:extLst>
                <a:ext uri="{FF2B5EF4-FFF2-40B4-BE49-F238E27FC236}">
                  <a16:creationId xmlns:a16="http://schemas.microsoft.com/office/drawing/2014/main" id="{866F390D-CAAB-1FAB-1074-6A40F6C5C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21" name="图片 48">
              <a:extLst>
                <a:ext uri="{FF2B5EF4-FFF2-40B4-BE49-F238E27FC236}">
                  <a16:creationId xmlns:a16="http://schemas.microsoft.com/office/drawing/2014/main" id="{A2B6F12A-8889-D472-773B-231F8E742E8E}"/>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5437" y="1960006"/>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3724" y="1421052"/>
            <a:ext cx="1979748" cy="3779518"/>
          </a:xfrm>
          <a:prstGeom prst="rect">
            <a:avLst/>
          </a:prstGeom>
        </p:spPr>
      </p:pic>
      <p:sp>
        <p:nvSpPr>
          <p:cNvPr id="8" name="TextBox 7">
            <a:extLst>
              <a:ext uri="{FF2B5EF4-FFF2-40B4-BE49-F238E27FC236}">
                <a16:creationId xmlns:a16="http://schemas.microsoft.com/office/drawing/2014/main" id="{7836B9AB-86CB-FB08-10C3-07B7CB97F074}"/>
              </a:ext>
            </a:extLst>
          </p:cNvPr>
          <p:cNvSpPr txBox="1"/>
          <p:nvPr/>
        </p:nvSpPr>
        <p:spPr>
          <a:xfrm>
            <a:off x="11826329"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xem</a:t>
            </a:r>
            <a:r>
              <a:rPr lang="en-US" sz="2000" b="1" dirty="0">
                <a:solidFill>
                  <a:schemeClr val="tx2">
                    <a:lumMod val="75000"/>
                  </a:schemeClr>
                </a:solidFill>
                <a:latin typeface="Helvetica" panose="020B0604020202020204" pitchFamily="34" charset="0"/>
                <a:cs typeface="Helvetica" panose="020B0604020202020204" pitchFamily="34" charset="0"/>
              </a:rPr>
              <a:t> chi </a:t>
            </a:r>
            <a:r>
              <a:rPr lang="en-US" sz="2000" b="1" dirty="0" err="1">
                <a:solidFill>
                  <a:schemeClr val="tx2">
                    <a:lumMod val="75000"/>
                  </a:schemeClr>
                </a:solidFill>
                <a:latin typeface="Helvetica" panose="020B0604020202020204" pitchFamily="34" charset="0"/>
                <a:cs typeface="Helvetica" panose="020B0604020202020204" pitchFamily="34" charset="0"/>
              </a:rPr>
              <a:t>tiêu</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051F622-EAF8-496A-F860-50D1E940A510}"/>
              </a:ext>
            </a:extLst>
          </p:cNvPr>
          <p:cNvSpPr txBox="1"/>
          <p:nvPr/>
        </p:nvSpPr>
        <p:spPr>
          <a:xfrm>
            <a:off x="-83548" y="59207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báo</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cáo</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34.jpg">
            <a:extLst>
              <a:ext uri="{FF2B5EF4-FFF2-40B4-BE49-F238E27FC236}">
                <a16:creationId xmlns:a16="http://schemas.microsoft.com/office/drawing/2014/main" id="{979636E2-F95F-E236-6F84-27AE04869B06}"/>
              </a:ext>
            </a:extLst>
          </p:cNvPr>
          <p:cNvPicPr/>
          <p:nvPr/>
        </p:nvPicPr>
        <p:blipFill>
          <a:blip r:embed="rId7"/>
          <a:srcRect/>
          <a:stretch>
            <a:fillRect/>
          </a:stretch>
        </p:blipFill>
        <p:spPr>
          <a:xfrm>
            <a:off x="4913881" y="660942"/>
            <a:ext cx="3017520" cy="5760720"/>
          </a:xfrm>
          <a:prstGeom prst="rect">
            <a:avLst/>
          </a:prstGeom>
        </p:spPr>
      </p:pic>
      <p:pic>
        <p:nvPicPr>
          <p:cNvPr id="5" name="image25.jpg" descr="Ảnh có chứa văn bản&#10;&#10;Mô tả được tạo tự động">
            <a:extLst>
              <a:ext uri="{FF2B5EF4-FFF2-40B4-BE49-F238E27FC236}">
                <a16:creationId xmlns:a16="http://schemas.microsoft.com/office/drawing/2014/main" id="{94C73C21-52D4-5386-9A64-0FB77B8A5788}"/>
              </a:ext>
            </a:extLst>
          </p:cNvPr>
          <p:cNvPicPr/>
          <p:nvPr/>
        </p:nvPicPr>
        <p:blipFill>
          <a:blip r:embed="rId8"/>
          <a:srcRect/>
          <a:stretch>
            <a:fillRect/>
          </a:stretch>
        </p:blipFill>
        <p:spPr>
          <a:xfrm>
            <a:off x="12384075" y="1960006"/>
            <a:ext cx="2011680" cy="3840480"/>
          </a:xfrm>
          <a:prstGeom prst="rect">
            <a:avLst/>
          </a:prstGeom>
        </p:spPr>
      </p:pic>
      <p:sp>
        <p:nvSpPr>
          <p:cNvPr id="6" name="TextBox 5">
            <a:extLst>
              <a:ext uri="{FF2B5EF4-FFF2-40B4-BE49-F238E27FC236}">
                <a16:creationId xmlns:a16="http://schemas.microsoft.com/office/drawing/2014/main" id="{9CF8B675-CA4F-EAA8-4CCA-36A2A2770CFB}"/>
              </a:ext>
            </a:extLst>
          </p:cNvPr>
          <p:cNvSpPr txBox="1"/>
          <p:nvPr/>
        </p:nvSpPr>
        <p:spPr>
          <a:xfrm>
            <a:off x="-3464182" y="522348"/>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cài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đặt</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450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EE9A1737-4F98-4838-9DBC-D397FD060F4A}"/>
              </a:ext>
            </a:extLst>
          </p:cNvPr>
          <p:cNvGrpSpPr/>
          <p:nvPr/>
        </p:nvGrpSpPr>
        <p:grpSpPr>
          <a:xfrm>
            <a:off x="-103213" y="-426268"/>
            <a:ext cx="12305846" cy="7413895"/>
            <a:chOff x="-103213" y="-426268"/>
            <a:chExt cx="12305846" cy="7413895"/>
          </a:xfrm>
        </p:grpSpPr>
        <p:pic>
          <p:nvPicPr>
            <p:cNvPr id="5" name="图片 2">
              <a:extLst>
                <a:ext uri="{FF2B5EF4-FFF2-40B4-BE49-F238E27FC236}">
                  <a16:creationId xmlns:a16="http://schemas.microsoft.com/office/drawing/2014/main" id="{D00F7C34-062F-E4FB-3850-1E755644B322}"/>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6" name="图片 3">
              <a:extLst>
                <a:ext uri="{FF2B5EF4-FFF2-40B4-BE49-F238E27FC236}">
                  <a16:creationId xmlns:a16="http://schemas.microsoft.com/office/drawing/2014/main" id="{0B1DE903-8DBC-FEBC-7301-07C76DD58F89}"/>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7" name="图片 4">
              <a:extLst>
                <a:ext uri="{FF2B5EF4-FFF2-40B4-BE49-F238E27FC236}">
                  <a16:creationId xmlns:a16="http://schemas.microsoft.com/office/drawing/2014/main" id="{8635C629-4E57-A4A0-A088-78ABB1F2E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8" name="图片 5">
              <a:extLst>
                <a:ext uri="{FF2B5EF4-FFF2-40B4-BE49-F238E27FC236}">
                  <a16:creationId xmlns:a16="http://schemas.microsoft.com/office/drawing/2014/main" id="{7290E3F3-F255-15A3-8707-8CB912EED65B}"/>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9" name="PA_圆角矩形 15">
            <a:extLst>
              <a:ext uri="{FF2B5EF4-FFF2-40B4-BE49-F238E27FC236}">
                <a16:creationId xmlns:a16="http://schemas.microsoft.com/office/drawing/2014/main" id="{3A836DA7-0F07-CD99-8A27-F2A90ED8C9A2}"/>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10B367DB-E957-0879-3331-7452EEFF393D}"/>
              </a:ext>
            </a:extLst>
          </p:cNvPr>
          <p:cNvSpPr txBox="1"/>
          <p:nvPr/>
        </p:nvSpPr>
        <p:spPr>
          <a:xfrm>
            <a:off x="599820" y="500854"/>
            <a:ext cx="6905625"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I . </a:t>
            </a:r>
            <a:r>
              <a:rPr lang="en-US" sz="2500" b="1" dirty="0" err="1">
                <a:solidFill>
                  <a:schemeClr val="bg1"/>
                </a:solidFill>
                <a:latin typeface="Helvetica" panose="020B0604020202020204" pitchFamily="34" charset="0"/>
                <a:cs typeface="Helvetica" panose="020B0604020202020204" pitchFamily="34" charset="0"/>
              </a:rPr>
              <a:t>Lý</a:t>
            </a:r>
            <a:r>
              <a:rPr lang="en-US" sz="2500" b="1" dirty="0">
                <a:solidFill>
                  <a:schemeClr val="bg1"/>
                </a:solidFill>
                <a:latin typeface="Helvetica" panose="020B0604020202020204" pitchFamily="34" charset="0"/>
                <a:cs typeface="Helvetica" panose="020B0604020202020204" pitchFamily="34" charset="0"/>
              </a:rPr>
              <a:t> do </a:t>
            </a:r>
            <a:r>
              <a:rPr lang="en-US" sz="2500" b="1" dirty="0" err="1">
                <a:solidFill>
                  <a:schemeClr val="bg1"/>
                </a:solidFill>
                <a:latin typeface="Helvetica" panose="020B0604020202020204" pitchFamily="34" charset="0"/>
                <a:cs typeface="Helvetica" panose="020B0604020202020204" pitchFamily="34" charset="0"/>
              </a:rPr>
              <a:t>chọn</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đề</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tài</a:t>
            </a:r>
            <a:r>
              <a:rPr lang="en-US" sz="2500" b="1" dirty="0">
                <a:solidFill>
                  <a:schemeClr val="bg1"/>
                </a:solidFill>
                <a:latin typeface="Helvetica" panose="020B0604020202020204" pitchFamily="34" charset="0"/>
                <a:cs typeface="Helvetica" panose="020B0604020202020204" pitchFamily="34" charset="0"/>
              </a:rPr>
              <a:t> &amp; </a:t>
            </a:r>
            <a:r>
              <a:rPr lang="en-US" sz="2500" b="1" dirty="0" err="1">
                <a:solidFill>
                  <a:schemeClr val="bg1"/>
                </a:solidFill>
                <a:latin typeface="Helvetica" panose="020B0604020202020204" pitchFamily="34" charset="0"/>
                <a:cs typeface="Helvetica" panose="020B0604020202020204" pitchFamily="34" charset="0"/>
              </a:rPr>
              <a:t>đối</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tượng</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hướng</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đến</a:t>
            </a:r>
            <a:endParaRPr lang="en-US" sz="2500" b="1" dirty="0">
              <a:solidFill>
                <a:schemeClr val="bg1"/>
              </a:solidFill>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946B52DB-9AAA-77D7-C00B-A01DC31D5F17}"/>
              </a:ext>
            </a:extLst>
          </p:cNvPr>
          <p:cNvSpPr txBox="1"/>
          <p:nvPr/>
        </p:nvSpPr>
        <p:spPr>
          <a:xfrm>
            <a:off x="708871" y="977908"/>
            <a:ext cx="3009901"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1.1 </a:t>
            </a:r>
            <a:r>
              <a:rPr lang="en-US" sz="2000" b="1" dirty="0" err="1">
                <a:solidFill>
                  <a:schemeClr val="bg1"/>
                </a:solidFill>
                <a:latin typeface="Helvetica" panose="020B0604020202020204" pitchFamily="34" charset="0"/>
                <a:cs typeface="Helvetica" panose="020B0604020202020204" pitchFamily="34" charset="0"/>
              </a:rPr>
              <a:t>Lý</a:t>
            </a:r>
            <a:r>
              <a:rPr lang="en-US" sz="2000" b="1" dirty="0">
                <a:solidFill>
                  <a:schemeClr val="bg1"/>
                </a:solidFill>
                <a:latin typeface="Helvetica" panose="020B0604020202020204" pitchFamily="34" charset="0"/>
                <a:cs typeface="Helvetica" panose="020B0604020202020204" pitchFamily="34" charset="0"/>
              </a:rPr>
              <a:t> do </a:t>
            </a:r>
            <a:r>
              <a:rPr lang="en-US" sz="2000" b="1" dirty="0" err="1">
                <a:solidFill>
                  <a:schemeClr val="bg1"/>
                </a:solidFill>
                <a:latin typeface="Helvetica" panose="020B0604020202020204" pitchFamily="34" charset="0"/>
                <a:cs typeface="Helvetica" panose="020B0604020202020204" pitchFamily="34" charset="0"/>
              </a:rPr>
              <a:t>chọn</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đề</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tài</a:t>
            </a:r>
            <a:endParaRPr lang="en-US" sz="2000" b="1" dirty="0">
              <a:solidFill>
                <a:schemeClr val="bg1"/>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FE712300-2CD3-7DD0-91CC-464C04B3873C}"/>
              </a:ext>
            </a:extLst>
          </p:cNvPr>
          <p:cNvSpPr txBox="1"/>
          <p:nvPr/>
        </p:nvSpPr>
        <p:spPr>
          <a:xfrm>
            <a:off x="1198012" y="1872968"/>
            <a:ext cx="9768567" cy="2862322"/>
          </a:xfrm>
          <a:prstGeom prst="rect">
            <a:avLst/>
          </a:prstGeom>
          <a:noFill/>
        </p:spPr>
        <p:txBody>
          <a:bodyPr wrap="square" rtlCol="0">
            <a:spAutoFit/>
          </a:bodyPr>
          <a:lstStyle/>
          <a:p>
            <a:pPr marL="342900" indent="-342900">
              <a:buFont typeface="Wingdings" panose="05000000000000000000" pitchFamily="2" charset="2"/>
              <a:buChar char="§"/>
            </a:pPr>
            <a:r>
              <a:rPr lang="vi-VN" sz="2000" dirty="0">
                <a:solidFill>
                  <a:schemeClr val="accent4">
                    <a:lumMod val="40000"/>
                    <a:lumOff val="60000"/>
                  </a:schemeClr>
                </a:solidFill>
                <a:cs typeface="Calibri" panose="020F0502020204030204" pitchFamily="34" charset="0"/>
              </a:rPr>
              <a:t>Vấn đề cân đối giữa thu-cho, khoản vay nợ và kỳ han phải trả luôn là một vấn đề khó khăn với đa phần tầng lớp trong xã hội. Bởi vậy, một ứng dụng chạy trên thiết bị di động và giúp đỡ người sử dụng trong việc quản lý chi tiêu là rất cần thiết.</a:t>
            </a:r>
          </a:p>
          <a:p>
            <a:endParaRPr lang="vi-VN" sz="2000" dirty="0">
              <a:solidFill>
                <a:schemeClr val="accent4">
                  <a:lumMod val="40000"/>
                  <a:lumOff val="60000"/>
                </a:schemeClr>
              </a:solidFill>
              <a:cs typeface="Calibri" panose="020F0502020204030204" pitchFamily="34" charset="0"/>
            </a:endParaRPr>
          </a:p>
          <a:p>
            <a:pPr marL="342900" indent="-342900">
              <a:buFont typeface="Wingdings" panose="05000000000000000000" pitchFamily="2" charset="2"/>
              <a:buChar char="§"/>
            </a:pPr>
            <a:r>
              <a:rPr lang="vi-VN" sz="2000" dirty="0">
                <a:solidFill>
                  <a:schemeClr val="accent4">
                    <a:lumMod val="40000"/>
                    <a:lumOff val="60000"/>
                  </a:schemeClr>
                </a:solidFill>
                <a:cs typeface="Calibri" panose="020F0502020204030204" pitchFamily="34" charset="0"/>
              </a:rPr>
              <a:t>Hiện nay thiết bị di dộng – smart phone ngày càng phổ biến. Việc đưa một ứng dụng lên các kho lưu trữ tương đối dễ dàng. Hơn nữa, người sử dụng cũng sẵn sàng chi trả một khoảng tiền phù hợp cho những ứng dụng mà họ cảm thấy cần thiết hơn so với trước đây.</a:t>
            </a:r>
          </a:p>
          <a:p>
            <a:endParaRPr lang="vi-VN" sz="2000" dirty="0">
              <a:solidFill>
                <a:schemeClr val="accent4">
                  <a:lumMod val="40000"/>
                  <a:lumOff val="60000"/>
                </a:schemeClr>
              </a:solidFill>
              <a:cs typeface="Calibri" panose="020F0502020204030204" pitchFamily="34" charset="0"/>
            </a:endParaRPr>
          </a:p>
        </p:txBody>
      </p:sp>
      <p:sp>
        <p:nvSpPr>
          <p:cNvPr id="13" name="TextBox 12">
            <a:extLst>
              <a:ext uri="{FF2B5EF4-FFF2-40B4-BE49-F238E27FC236}">
                <a16:creationId xmlns:a16="http://schemas.microsoft.com/office/drawing/2014/main" id="{7B2518EF-A8AB-21DC-97DC-D48AA5D856B6}"/>
              </a:ext>
            </a:extLst>
          </p:cNvPr>
          <p:cNvSpPr txBox="1"/>
          <p:nvPr/>
        </p:nvSpPr>
        <p:spPr>
          <a:xfrm>
            <a:off x="1987611" y="4666707"/>
            <a:ext cx="4594163" cy="477054"/>
          </a:xfrm>
          <a:prstGeom prst="rect">
            <a:avLst/>
          </a:prstGeom>
          <a:noFill/>
        </p:spPr>
        <p:txBody>
          <a:bodyPr wrap="square" rtlCol="0">
            <a:spAutoFit/>
          </a:bodyPr>
          <a:lstStyle/>
          <a:p>
            <a:pPr marL="342900" indent="-342900" algn="ctr">
              <a:buFont typeface="Wingdings" panose="05000000000000000000" pitchFamily="2" charset="2"/>
              <a:buChar char="Ø"/>
            </a:pPr>
            <a:r>
              <a:rPr lang="en-US" sz="2500" b="1" i="1" dirty="0">
                <a:solidFill>
                  <a:schemeClr val="bg1"/>
                </a:solidFill>
                <a:latin typeface="Arial Black" panose="020B0A04020102020204" pitchFamily="34" charset="0"/>
                <a:cs typeface="Helvetica" panose="020B0604020202020204" pitchFamily="34" charset="0"/>
              </a:rPr>
              <a:t>Spending Management</a:t>
            </a:r>
          </a:p>
        </p:txBody>
      </p:sp>
    </p:spTree>
    <p:extLst>
      <p:ext uri="{BB962C8B-B14F-4D97-AF65-F5344CB8AC3E}">
        <p14:creationId xmlns:p14="http://schemas.microsoft.com/office/powerpoint/2010/main" val="420543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5573845F-71F2-81D6-8C6F-8199167DA148}"/>
              </a:ext>
            </a:extLst>
          </p:cNvPr>
          <p:cNvGrpSpPr/>
          <p:nvPr/>
        </p:nvGrpSpPr>
        <p:grpSpPr>
          <a:xfrm>
            <a:off x="-113846" y="-427647"/>
            <a:ext cx="12305846" cy="7413895"/>
            <a:chOff x="-103213" y="-426268"/>
            <a:chExt cx="12305846" cy="7413895"/>
          </a:xfrm>
        </p:grpSpPr>
        <p:pic>
          <p:nvPicPr>
            <p:cNvPr id="5" name="图片 31">
              <a:extLst>
                <a:ext uri="{FF2B5EF4-FFF2-40B4-BE49-F238E27FC236}">
                  <a16:creationId xmlns:a16="http://schemas.microsoft.com/office/drawing/2014/main" id="{24009941-610D-3DC1-1677-7BD51EC42898}"/>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8" name="图片 32">
              <a:extLst>
                <a:ext uri="{FF2B5EF4-FFF2-40B4-BE49-F238E27FC236}">
                  <a16:creationId xmlns:a16="http://schemas.microsoft.com/office/drawing/2014/main" id="{0B3AA6A0-DF1F-543A-9ABD-20A78DAF4F29}"/>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5" name="图片 33">
              <a:extLst>
                <a:ext uri="{FF2B5EF4-FFF2-40B4-BE49-F238E27FC236}">
                  <a16:creationId xmlns:a16="http://schemas.microsoft.com/office/drawing/2014/main" id="{F80DB86A-29D9-FD86-0A6C-46B1C3D28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6" name="图片 48">
              <a:extLst>
                <a:ext uri="{FF2B5EF4-FFF2-40B4-BE49-F238E27FC236}">
                  <a16:creationId xmlns:a16="http://schemas.microsoft.com/office/drawing/2014/main" id="{D6A3D3EC-4DB1-DFF9-7959-E2B089B2876E}"/>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5437" y="1960006"/>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43724" y="1421052"/>
            <a:ext cx="1979747" cy="3779518"/>
          </a:xfrm>
          <a:prstGeom prst="rect">
            <a:avLst/>
          </a:prstGeom>
        </p:spPr>
      </p:pic>
      <p:sp>
        <p:nvSpPr>
          <p:cNvPr id="14" name="TextBox 13">
            <a:extLst>
              <a:ext uri="{FF2B5EF4-FFF2-40B4-BE49-F238E27FC236}">
                <a16:creationId xmlns:a16="http://schemas.microsoft.com/office/drawing/2014/main" id="{1051F622-EAF8-496A-F860-50D1E940A510}"/>
              </a:ext>
            </a:extLst>
          </p:cNvPr>
          <p:cNvSpPr txBox="1"/>
          <p:nvPr/>
        </p:nvSpPr>
        <p:spPr>
          <a:xfrm>
            <a:off x="11660777"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báo</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cáo</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CF8B675-CA4F-EAA8-4CCA-36A2A2770CFB}"/>
              </a:ext>
            </a:extLst>
          </p:cNvPr>
          <p:cNvSpPr txBox="1"/>
          <p:nvPr/>
        </p:nvSpPr>
        <p:spPr>
          <a:xfrm>
            <a:off x="-206632"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cài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đặt</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21.jpg">
            <a:extLst>
              <a:ext uri="{FF2B5EF4-FFF2-40B4-BE49-F238E27FC236}">
                <a16:creationId xmlns:a16="http://schemas.microsoft.com/office/drawing/2014/main" id="{55B929CC-694E-AD67-C0D9-3990403B32BF}"/>
              </a:ext>
            </a:extLst>
          </p:cNvPr>
          <p:cNvPicPr/>
          <p:nvPr/>
        </p:nvPicPr>
        <p:blipFill>
          <a:blip r:embed="rId7"/>
          <a:srcRect/>
          <a:stretch>
            <a:fillRect/>
          </a:stretch>
        </p:blipFill>
        <p:spPr>
          <a:xfrm>
            <a:off x="12615228" y="1960006"/>
            <a:ext cx="2011679" cy="3840480"/>
          </a:xfrm>
          <a:prstGeom prst="rect">
            <a:avLst/>
          </a:prstGeom>
        </p:spPr>
      </p:pic>
      <p:pic>
        <p:nvPicPr>
          <p:cNvPr id="9" name="image15.jpg">
            <a:extLst>
              <a:ext uri="{FF2B5EF4-FFF2-40B4-BE49-F238E27FC236}">
                <a16:creationId xmlns:a16="http://schemas.microsoft.com/office/drawing/2014/main" id="{698CF111-5503-44BE-BFA0-5BC6A771AD08}"/>
              </a:ext>
            </a:extLst>
          </p:cNvPr>
          <p:cNvPicPr/>
          <p:nvPr/>
        </p:nvPicPr>
        <p:blipFill>
          <a:blip r:embed="rId8"/>
          <a:srcRect/>
          <a:stretch>
            <a:fillRect/>
          </a:stretch>
        </p:blipFill>
        <p:spPr>
          <a:xfrm>
            <a:off x="4952479" y="608503"/>
            <a:ext cx="3017520" cy="5760720"/>
          </a:xfrm>
          <a:prstGeom prst="rect">
            <a:avLst/>
          </a:prstGeom>
        </p:spPr>
      </p:pic>
      <p:sp>
        <p:nvSpPr>
          <p:cNvPr id="12" name="TextBox 11">
            <a:extLst>
              <a:ext uri="{FF2B5EF4-FFF2-40B4-BE49-F238E27FC236}">
                <a16:creationId xmlns:a16="http://schemas.microsoft.com/office/drawing/2014/main" id="{9462085D-ED46-3166-4D92-9B03D0261372}"/>
              </a:ext>
            </a:extLst>
          </p:cNvPr>
          <p:cNvSpPr txBox="1"/>
          <p:nvPr/>
        </p:nvSpPr>
        <p:spPr>
          <a:xfrm>
            <a:off x="-3425584"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tìm</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kiếm</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37091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7" name="组合 26">
            <a:extLst>
              <a:ext uri="{FF2B5EF4-FFF2-40B4-BE49-F238E27FC236}">
                <a16:creationId xmlns:a16="http://schemas.microsoft.com/office/drawing/2014/main" id="{647300E1-3A53-9944-9498-1383F62651B5}"/>
              </a:ext>
            </a:extLst>
          </p:cNvPr>
          <p:cNvGrpSpPr/>
          <p:nvPr/>
        </p:nvGrpSpPr>
        <p:grpSpPr>
          <a:xfrm>
            <a:off x="-113846" y="-427647"/>
            <a:ext cx="12305846" cy="7413895"/>
            <a:chOff x="-103213" y="-426268"/>
            <a:chExt cx="12305846" cy="7413895"/>
          </a:xfrm>
        </p:grpSpPr>
        <p:pic>
          <p:nvPicPr>
            <p:cNvPr id="9" name="图片 31">
              <a:extLst>
                <a:ext uri="{FF2B5EF4-FFF2-40B4-BE49-F238E27FC236}">
                  <a16:creationId xmlns:a16="http://schemas.microsoft.com/office/drawing/2014/main" id="{049EAEC7-FB24-85F8-DD35-A2E0DF6F4C84}"/>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6EAF5D04-6FCB-5405-78E7-FAB04659BB05}"/>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DA3ACEC9-E126-67CD-9DBB-58C0DAABA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15DB21B3-2CA3-5AE0-9587-4D7C5A71A787}"/>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5437" y="1960006"/>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81824" y="2173527"/>
            <a:ext cx="1979747" cy="3779517"/>
          </a:xfrm>
          <a:prstGeom prst="rect">
            <a:avLst/>
          </a:prstGeom>
        </p:spPr>
      </p:pic>
      <p:sp>
        <p:nvSpPr>
          <p:cNvPr id="6" name="TextBox 5">
            <a:extLst>
              <a:ext uri="{FF2B5EF4-FFF2-40B4-BE49-F238E27FC236}">
                <a16:creationId xmlns:a16="http://schemas.microsoft.com/office/drawing/2014/main" id="{9CF8B675-CA4F-EAA8-4CCA-36A2A2770CFB}"/>
              </a:ext>
            </a:extLst>
          </p:cNvPr>
          <p:cNvSpPr txBox="1"/>
          <p:nvPr/>
        </p:nvSpPr>
        <p:spPr>
          <a:xfrm>
            <a:off x="11966318"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cài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đặt</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9462085D-ED46-3166-4D92-9B03D0261372}"/>
              </a:ext>
            </a:extLst>
          </p:cNvPr>
          <p:cNvSpPr txBox="1"/>
          <p:nvPr/>
        </p:nvSpPr>
        <p:spPr>
          <a:xfrm>
            <a:off x="7401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tìm</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kiếm</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4" name="image27.jpg">
            <a:extLst>
              <a:ext uri="{FF2B5EF4-FFF2-40B4-BE49-F238E27FC236}">
                <a16:creationId xmlns:a16="http://schemas.microsoft.com/office/drawing/2014/main" id="{CF580A1D-2F85-A09C-4CA9-E688A8023E14}"/>
              </a:ext>
            </a:extLst>
          </p:cNvPr>
          <p:cNvPicPr/>
          <p:nvPr/>
        </p:nvPicPr>
        <p:blipFill>
          <a:blip r:embed="rId7"/>
          <a:srcRect/>
          <a:stretch>
            <a:fillRect/>
          </a:stretch>
        </p:blipFill>
        <p:spPr>
          <a:xfrm>
            <a:off x="12636390" y="1960005"/>
            <a:ext cx="2011680" cy="3840481"/>
          </a:xfrm>
          <a:prstGeom prst="rect">
            <a:avLst/>
          </a:prstGeom>
        </p:spPr>
      </p:pic>
      <p:pic>
        <p:nvPicPr>
          <p:cNvPr id="5" name="image25.jpg" descr="Ảnh có chứa văn bản&#10;&#10;Mô tả được tạo tự động">
            <a:extLst>
              <a:ext uri="{FF2B5EF4-FFF2-40B4-BE49-F238E27FC236}">
                <a16:creationId xmlns:a16="http://schemas.microsoft.com/office/drawing/2014/main" id="{E8313059-2F6C-32E6-7AC6-DCF47B8A7E4F}"/>
              </a:ext>
            </a:extLst>
          </p:cNvPr>
          <p:cNvPicPr/>
          <p:nvPr/>
        </p:nvPicPr>
        <p:blipFill>
          <a:blip r:embed="rId8"/>
          <a:srcRect/>
          <a:stretch>
            <a:fillRect/>
          </a:stretch>
        </p:blipFill>
        <p:spPr>
          <a:xfrm>
            <a:off x="5039195" y="608503"/>
            <a:ext cx="3017520" cy="5760720"/>
          </a:xfrm>
          <a:prstGeom prst="rect">
            <a:avLst/>
          </a:prstGeom>
        </p:spPr>
      </p:pic>
    </p:spTree>
    <p:extLst>
      <p:ext uri="{BB962C8B-B14F-4D97-AF65-F5344CB8AC3E}">
        <p14:creationId xmlns:p14="http://schemas.microsoft.com/office/powerpoint/2010/main" val="166270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23B880BA-F240-37ED-C5B3-8A7E4C83ABDF}"/>
              </a:ext>
            </a:extLst>
          </p:cNvPr>
          <p:cNvGrpSpPr/>
          <p:nvPr/>
        </p:nvGrpSpPr>
        <p:grpSpPr>
          <a:xfrm>
            <a:off x="-113846" y="-427647"/>
            <a:ext cx="12305846" cy="7413895"/>
            <a:chOff x="-103213" y="-426268"/>
            <a:chExt cx="12305846" cy="7413895"/>
          </a:xfrm>
        </p:grpSpPr>
        <p:pic>
          <p:nvPicPr>
            <p:cNvPr id="5" name="图片 31">
              <a:extLst>
                <a:ext uri="{FF2B5EF4-FFF2-40B4-BE49-F238E27FC236}">
                  <a16:creationId xmlns:a16="http://schemas.microsoft.com/office/drawing/2014/main" id="{7FDD9329-9D3E-2B3A-FEC2-3AAB1558EDAE}"/>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3" name="图片 32">
              <a:extLst>
                <a:ext uri="{FF2B5EF4-FFF2-40B4-BE49-F238E27FC236}">
                  <a16:creationId xmlns:a16="http://schemas.microsoft.com/office/drawing/2014/main" id="{12D5EA8C-0A28-3E20-B182-A06F22164BD8}"/>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4" name="图片 33">
              <a:extLst>
                <a:ext uri="{FF2B5EF4-FFF2-40B4-BE49-F238E27FC236}">
                  <a16:creationId xmlns:a16="http://schemas.microsoft.com/office/drawing/2014/main" id="{44F8A759-3AEC-06A4-30CD-01DFDFEB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5" name="图片 48">
              <a:extLst>
                <a:ext uri="{FF2B5EF4-FFF2-40B4-BE49-F238E27FC236}">
                  <a16:creationId xmlns:a16="http://schemas.microsoft.com/office/drawing/2014/main" id="{6BEDD790-6901-BFEA-472B-CE6BA5450247}"/>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11" name="image17.jpg">
            <a:extLst>
              <a:ext uri="{FF2B5EF4-FFF2-40B4-BE49-F238E27FC236}">
                <a16:creationId xmlns:a16="http://schemas.microsoft.com/office/drawing/2014/main" id="{1559F783-FB67-8B5B-A935-B11DEB965757}"/>
              </a:ext>
            </a:extLst>
          </p:cNvPr>
          <p:cNvPicPr/>
          <p:nvPr/>
        </p:nvPicPr>
        <p:blipFill>
          <a:blip r:embed="rId5">
            <a:extLst>
              <a:ext uri="{28A0092B-C50C-407E-A947-70E740481C1C}">
                <a14:useLocalDpi xmlns:a14="http://schemas.microsoft.com/office/drawing/2010/main" val="0"/>
              </a:ext>
            </a:extLst>
          </a:blip>
          <a:srcRect/>
          <a:stretch/>
        </p:blipFill>
        <p:spPr>
          <a:xfrm>
            <a:off x="9445437" y="1960006"/>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6">
            <a:extLst>
              <a:ext uri="{28A0092B-C50C-407E-A947-70E740481C1C}">
                <a14:useLocalDpi xmlns:a14="http://schemas.microsoft.com/office/drawing/2010/main" val="0"/>
              </a:ext>
            </a:extLst>
          </a:blip>
          <a:srcRect/>
          <a:stretch/>
        </p:blipFill>
        <p:spPr>
          <a:xfrm>
            <a:off x="-2381824" y="2173527"/>
            <a:ext cx="1979747" cy="3779517"/>
          </a:xfrm>
          <a:prstGeom prst="rect">
            <a:avLst/>
          </a:prstGeom>
        </p:spPr>
      </p:pic>
      <p:sp>
        <p:nvSpPr>
          <p:cNvPr id="6" name="TextBox 5">
            <a:extLst>
              <a:ext uri="{FF2B5EF4-FFF2-40B4-BE49-F238E27FC236}">
                <a16:creationId xmlns:a16="http://schemas.microsoft.com/office/drawing/2014/main" id="{9CF8B675-CA4F-EAA8-4CCA-36A2A2770CFB}"/>
              </a:ext>
            </a:extLst>
          </p:cNvPr>
          <p:cNvSpPr txBox="1"/>
          <p:nvPr/>
        </p:nvSpPr>
        <p:spPr>
          <a:xfrm>
            <a:off x="11966318"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cài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đặt</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9462085D-ED46-3166-4D92-9B03D0261372}"/>
              </a:ext>
            </a:extLst>
          </p:cNvPr>
          <p:cNvSpPr txBox="1"/>
          <p:nvPr/>
        </p:nvSpPr>
        <p:spPr>
          <a:xfrm>
            <a:off x="74010" y="608503"/>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tìm</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kiếm</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7" name="image21.jpg">
            <a:extLst>
              <a:ext uri="{FF2B5EF4-FFF2-40B4-BE49-F238E27FC236}">
                <a16:creationId xmlns:a16="http://schemas.microsoft.com/office/drawing/2014/main" id="{948EAC9E-DFE9-3A06-9230-ED691EA5370F}"/>
              </a:ext>
            </a:extLst>
          </p:cNvPr>
          <p:cNvPicPr/>
          <p:nvPr/>
        </p:nvPicPr>
        <p:blipFill>
          <a:blip r:embed="rId7"/>
          <a:srcRect/>
          <a:stretch>
            <a:fillRect/>
          </a:stretch>
        </p:blipFill>
        <p:spPr>
          <a:xfrm>
            <a:off x="5039195" y="608503"/>
            <a:ext cx="3017520" cy="5760720"/>
          </a:xfrm>
          <a:prstGeom prst="rect">
            <a:avLst/>
          </a:prstGeom>
        </p:spPr>
      </p:pic>
      <p:sp>
        <p:nvSpPr>
          <p:cNvPr id="8" name="TextBox 7">
            <a:extLst>
              <a:ext uri="{FF2B5EF4-FFF2-40B4-BE49-F238E27FC236}">
                <a16:creationId xmlns:a16="http://schemas.microsoft.com/office/drawing/2014/main" id="{1D1CA0F8-2497-6220-1DCF-CAC0E22080D4}"/>
              </a:ext>
            </a:extLst>
          </p:cNvPr>
          <p:cNvSpPr txBox="1"/>
          <p:nvPr/>
        </p:nvSpPr>
        <p:spPr>
          <a:xfrm>
            <a:off x="-4066740" y="504846"/>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đổi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thông</a:t>
            </a:r>
            <a:r>
              <a:rPr lang="en-US" sz="2000" b="1" dirty="0">
                <a:solidFill>
                  <a:schemeClr val="tx2">
                    <a:lumMod val="75000"/>
                  </a:schemeClr>
                </a:solidFill>
                <a:latin typeface="Helvetica" panose="020B0604020202020204" pitchFamily="34" charset="0"/>
                <a:cs typeface="Helvetica" panose="020B0604020202020204" pitchFamily="34" charset="0"/>
              </a:rPr>
              <a:t> tin </a:t>
            </a:r>
            <a:r>
              <a:rPr lang="en-US" sz="2000" b="1" dirty="0" err="1">
                <a:solidFill>
                  <a:schemeClr val="tx2">
                    <a:lumMod val="75000"/>
                  </a:schemeClr>
                </a:solidFill>
                <a:latin typeface="Helvetica" panose="020B0604020202020204" pitchFamily="34" charset="0"/>
                <a:cs typeface="Helvetica" panose="020B0604020202020204" pitchFamily="34" charset="0"/>
              </a:rPr>
              <a:t>cá</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nhân</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7680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4" name="组合 26">
            <a:extLst>
              <a:ext uri="{FF2B5EF4-FFF2-40B4-BE49-F238E27FC236}">
                <a16:creationId xmlns:a16="http://schemas.microsoft.com/office/drawing/2014/main" id="{997635E4-DBE0-DC31-ACF4-430B48C282B1}"/>
              </a:ext>
            </a:extLst>
          </p:cNvPr>
          <p:cNvGrpSpPr/>
          <p:nvPr/>
        </p:nvGrpSpPr>
        <p:grpSpPr>
          <a:xfrm>
            <a:off x="-113846" y="-427647"/>
            <a:ext cx="12305846" cy="7413895"/>
            <a:chOff x="-103213" y="-426268"/>
            <a:chExt cx="12305846" cy="7413895"/>
          </a:xfrm>
        </p:grpSpPr>
        <p:pic>
          <p:nvPicPr>
            <p:cNvPr id="7" name="图片 31">
              <a:extLst>
                <a:ext uri="{FF2B5EF4-FFF2-40B4-BE49-F238E27FC236}">
                  <a16:creationId xmlns:a16="http://schemas.microsoft.com/office/drawing/2014/main" id="{E6F4A1D3-A94F-AC83-7892-9A71BB2B1BA0}"/>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1" name="图片 32">
              <a:extLst>
                <a:ext uri="{FF2B5EF4-FFF2-40B4-BE49-F238E27FC236}">
                  <a16:creationId xmlns:a16="http://schemas.microsoft.com/office/drawing/2014/main" id="{065721C7-0278-1457-033B-A63CE6B84C08}"/>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2" name="图片 33">
              <a:extLst>
                <a:ext uri="{FF2B5EF4-FFF2-40B4-BE49-F238E27FC236}">
                  <a16:creationId xmlns:a16="http://schemas.microsoft.com/office/drawing/2014/main" id="{8D0CDCD8-852B-364B-892C-DF2AA1290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4" name="图片 48">
              <a:extLst>
                <a:ext uri="{FF2B5EF4-FFF2-40B4-BE49-F238E27FC236}">
                  <a16:creationId xmlns:a16="http://schemas.microsoft.com/office/drawing/2014/main" id="{F0B58F34-3352-B38D-5182-FE6F8416FCAA}"/>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3" name="TextBox 2">
            <a:extLst>
              <a:ext uri="{FF2B5EF4-FFF2-40B4-BE49-F238E27FC236}">
                <a16:creationId xmlns:a16="http://schemas.microsoft.com/office/drawing/2014/main" id="{6F019AC1-D91F-0381-A089-1C40BE11DD02}"/>
              </a:ext>
            </a:extLst>
          </p:cNvPr>
          <p:cNvSpPr txBox="1"/>
          <p:nvPr/>
        </p:nvSpPr>
        <p:spPr>
          <a:xfrm>
            <a:off x="120229" y="131449"/>
            <a:ext cx="4591732" cy="477054"/>
          </a:xfrm>
          <a:prstGeom prst="rect">
            <a:avLst/>
          </a:prstGeom>
          <a:noFill/>
        </p:spPr>
        <p:txBody>
          <a:bodyPr wrap="square" rtlCol="0">
            <a:spAutoFit/>
          </a:bodyPr>
          <a:lstStyle/>
          <a:p>
            <a:pPr algn="ctr"/>
            <a:r>
              <a:rPr lang="en-US" sz="2500" b="1" dirty="0">
                <a:solidFill>
                  <a:schemeClr val="tx2">
                    <a:lumMod val="75000"/>
                  </a:schemeClr>
                </a:solidFill>
                <a:latin typeface="Helvetica" panose="020B0604020202020204" pitchFamily="34" charset="0"/>
                <a:cs typeface="Helvetica" panose="020B0604020202020204" pitchFamily="34" charset="0"/>
              </a:rPr>
              <a:t>VI . </a:t>
            </a:r>
            <a:r>
              <a:rPr lang="en-US" sz="2500" b="1" dirty="0" err="1">
                <a:solidFill>
                  <a:schemeClr val="tx2">
                    <a:lumMod val="75000"/>
                  </a:schemeClr>
                </a:solidFill>
                <a:latin typeface="Helvetica" panose="020B0604020202020204" pitchFamily="34" charset="0"/>
                <a:cs typeface="Helvetica" panose="020B0604020202020204" pitchFamily="34" charset="0"/>
              </a:rPr>
              <a:t>Danh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sách</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các</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màn</a:t>
            </a:r>
            <a:r>
              <a:rPr lang="en-US" sz="2500" b="1" dirty="0">
                <a:solidFill>
                  <a:schemeClr val="tx2">
                    <a:lumMod val="75000"/>
                  </a:schemeClr>
                </a:solidFill>
                <a:latin typeface="Helvetica" panose="020B0604020202020204" pitchFamily="34" charset="0"/>
                <a:cs typeface="Helvetica" panose="020B0604020202020204" pitchFamily="34" charset="0"/>
              </a:rPr>
              <a:t> </a:t>
            </a:r>
            <a:r>
              <a:rPr lang="en-US" sz="2500" b="1" dirty="0" err="1">
                <a:solidFill>
                  <a:schemeClr val="tx2">
                    <a:lumMod val="75000"/>
                  </a:schemeClr>
                </a:solidFill>
                <a:latin typeface="Helvetica" panose="020B0604020202020204" pitchFamily="34" charset="0"/>
                <a:cs typeface="Helvetica" panose="020B0604020202020204" pitchFamily="34" charset="0"/>
              </a:rPr>
              <a:t>hình</a:t>
            </a:r>
            <a:endParaRPr lang="en-US" sz="2500" b="1" dirty="0">
              <a:solidFill>
                <a:schemeClr val="tx2">
                  <a:lumMod val="75000"/>
                </a:schemeClr>
              </a:solidFill>
              <a:latin typeface="Helvetica" panose="020B0604020202020204" pitchFamily="34" charset="0"/>
              <a:cs typeface="Helvetica" panose="020B0604020202020204" pitchFamily="34" charset="0"/>
            </a:endParaRPr>
          </a:p>
        </p:txBody>
      </p:sp>
      <p:pic>
        <p:nvPicPr>
          <p:cNvPr id="10" name="image14.jpg">
            <a:extLst>
              <a:ext uri="{FF2B5EF4-FFF2-40B4-BE49-F238E27FC236}">
                <a16:creationId xmlns:a16="http://schemas.microsoft.com/office/drawing/2014/main" id="{554F61BC-CFE5-B426-6E38-EF4A5BD7991B}"/>
              </a:ext>
            </a:extLst>
          </p:cNvPr>
          <p:cNvPicPr/>
          <p:nvPr/>
        </p:nvPicPr>
        <p:blipFill>
          <a:blip r:embed="rId4">
            <a:extLst>
              <a:ext uri="{28A0092B-C50C-407E-A947-70E740481C1C}">
                <a14:useLocalDpi xmlns:a14="http://schemas.microsoft.com/office/drawing/2010/main" val="0"/>
              </a:ext>
            </a:extLst>
          </a:blip>
          <a:srcRect/>
          <a:stretch/>
        </p:blipFill>
        <p:spPr>
          <a:xfrm>
            <a:off x="1465361" y="1960007"/>
            <a:ext cx="2011680" cy="3840480"/>
          </a:xfrm>
          <a:prstGeom prst="rect">
            <a:avLst/>
          </a:prstGeom>
        </p:spPr>
      </p:pic>
      <p:pic>
        <p:nvPicPr>
          <p:cNvPr id="2" name="image14.jpg">
            <a:extLst>
              <a:ext uri="{FF2B5EF4-FFF2-40B4-BE49-F238E27FC236}">
                <a16:creationId xmlns:a16="http://schemas.microsoft.com/office/drawing/2014/main" id="{830501D2-4A52-9DB6-9827-A9813DD6B01A}"/>
              </a:ext>
            </a:extLst>
          </p:cNvPr>
          <p:cNvPicPr/>
          <p:nvPr/>
        </p:nvPicPr>
        <p:blipFill>
          <a:blip r:embed="rId5">
            <a:extLst>
              <a:ext uri="{28A0092B-C50C-407E-A947-70E740481C1C}">
                <a14:useLocalDpi xmlns:a14="http://schemas.microsoft.com/office/drawing/2010/main" val="0"/>
              </a:ext>
            </a:extLst>
          </a:blip>
          <a:srcRect/>
          <a:stretch/>
        </p:blipFill>
        <p:spPr>
          <a:xfrm>
            <a:off x="-2381824" y="2173527"/>
            <a:ext cx="1979747" cy="3779517"/>
          </a:xfrm>
          <a:prstGeom prst="rect">
            <a:avLst/>
          </a:prstGeom>
        </p:spPr>
      </p:pic>
      <p:sp>
        <p:nvSpPr>
          <p:cNvPr id="6" name="TextBox 5">
            <a:extLst>
              <a:ext uri="{FF2B5EF4-FFF2-40B4-BE49-F238E27FC236}">
                <a16:creationId xmlns:a16="http://schemas.microsoft.com/office/drawing/2014/main" id="{9CF8B675-CA4F-EAA8-4CCA-36A2A2770CFB}"/>
              </a:ext>
            </a:extLst>
          </p:cNvPr>
          <p:cNvSpPr txBox="1"/>
          <p:nvPr/>
        </p:nvSpPr>
        <p:spPr>
          <a:xfrm>
            <a:off x="11966318" y="460887"/>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tìm</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kiếm</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1D1CA0F8-2497-6220-1DCF-CAC0E22080D4}"/>
              </a:ext>
            </a:extLst>
          </p:cNvPr>
          <p:cNvSpPr txBox="1"/>
          <p:nvPr/>
        </p:nvSpPr>
        <p:spPr>
          <a:xfrm>
            <a:off x="571211" y="602665"/>
            <a:ext cx="4140750" cy="400110"/>
          </a:xfrm>
          <a:prstGeom prst="rect">
            <a:avLst/>
          </a:prstGeom>
          <a:noFill/>
        </p:spPr>
        <p:txBody>
          <a:bodyPr wrap="square" rtlCol="0">
            <a:spAutoFit/>
          </a:bodyPr>
          <a:lstStyle/>
          <a:p>
            <a:pPr algn="ctr"/>
            <a:r>
              <a:rPr lang="en-US" sz="2000" b="1" dirty="0" err="1">
                <a:solidFill>
                  <a:schemeClr val="tx2">
                    <a:lumMod val="75000"/>
                  </a:schemeClr>
                </a:solidFill>
                <a:latin typeface="Helvetica" panose="020B0604020202020204" pitchFamily="34" charset="0"/>
                <a:cs typeface="Helvetica" panose="020B0604020202020204" pitchFamily="34" charset="0"/>
              </a:rPr>
              <a:t>Màn</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hình</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đổi</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thông</a:t>
            </a:r>
            <a:r>
              <a:rPr lang="en-US" sz="2000" b="1" dirty="0">
                <a:solidFill>
                  <a:schemeClr val="tx2">
                    <a:lumMod val="75000"/>
                  </a:schemeClr>
                </a:solidFill>
                <a:latin typeface="Helvetica" panose="020B0604020202020204" pitchFamily="34" charset="0"/>
                <a:cs typeface="Helvetica" panose="020B0604020202020204" pitchFamily="34" charset="0"/>
              </a:rPr>
              <a:t> tin </a:t>
            </a:r>
            <a:r>
              <a:rPr lang="en-US" sz="2000" b="1" dirty="0" err="1">
                <a:solidFill>
                  <a:schemeClr val="tx2">
                    <a:lumMod val="75000"/>
                  </a:schemeClr>
                </a:solidFill>
                <a:latin typeface="Helvetica" panose="020B0604020202020204" pitchFamily="34" charset="0"/>
                <a:cs typeface="Helvetica" panose="020B0604020202020204" pitchFamily="34" charset="0"/>
              </a:rPr>
              <a:t>cá</a:t>
            </a:r>
            <a:r>
              <a:rPr lang="en-US" sz="2000" b="1" dirty="0">
                <a:solidFill>
                  <a:schemeClr val="tx2">
                    <a:lumMod val="75000"/>
                  </a:schemeClr>
                </a:solidFill>
                <a:latin typeface="Helvetica" panose="020B0604020202020204" pitchFamily="34" charset="0"/>
                <a:cs typeface="Helvetica" panose="020B0604020202020204" pitchFamily="34" charset="0"/>
              </a:rPr>
              <a:t> </a:t>
            </a:r>
            <a:r>
              <a:rPr lang="en-US" sz="2000" b="1" dirty="0" err="1">
                <a:solidFill>
                  <a:schemeClr val="tx2">
                    <a:lumMod val="75000"/>
                  </a:schemeClr>
                </a:solidFill>
                <a:latin typeface="Helvetica" panose="020B0604020202020204" pitchFamily="34" charset="0"/>
                <a:cs typeface="Helvetica" panose="020B0604020202020204" pitchFamily="34" charset="0"/>
              </a:rPr>
              <a:t>nhân</a:t>
            </a:r>
            <a:endParaRPr lang="en-US" sz="2000" b="1" dirty="0">
              <a:solidFill>
                <a:schemeClr val="tx2">
                  <a:lumMod val="75000"/>
                </a:schemeClr>
              </a:solidFill>
              <a:latin typeface="Helvetica" panose="020B0604020202020204" pitchFamily="34" charset="0"/>
              <a:cs typeface="Helvetica" panose="020B0604020202020204" pitchFamily="34" charset="0"/>
            </a:endParaRPr>
          </a:p>
        </p:txBody>
      </p:sp>
      <p:pic>
        <p:nvPicPr>
          <p:cNvPr id="5" name="image27.jpg">
            <a:extLst>
              <a:ext uri="{FF2B5EF4-FFF2-40B4-BE49-F238E27FC236}">
                <a16:creationId xmlns:a16="http://schemas.microsoft.com/office/drawing/2014/main" id="{BDBBB8C2-2CFF-578E-ADF0-AB15783175C5}"/>
              </a:ext>
            </a:extLst>
          </p:cNvPr>
          <p:cNvPicPr/>
          <p:nvPr/>
        </p:nvPicPr>
        <p:blipFill>
          <a:blip r:embed="rId6"/>
          <a:srcRect/>
          <a:stretch>
            <a:fillRect/>
          </a:stretch>
        </p:blipFill>
        <p:spPr>
          <a:xfrm>
            <a:off x="4856480" y="602665"/>
            <a:ext cx="3017520" cy="5760720"/>
          </a:xfrm>
          <a:prstGeom prst="rect">
            <a:avLst/>
          </a:prstGeom>
        </p:spPr>
      </p:pic>
      <p:sp>
        <p:nvSpPr>
          <p:cNvPr id="9" name="TextBox 8">
            <a:extLst>
              <a:ext uri="{FF2B5EF4-FFF2-40B4-BE49-F238E27FC236}">
                <a16:creationId xmlns:a16="http://schemas.microsoft.com/office/drawing/2014/main" id="{27DBF12B-C7C8-4D2C-359D-99BFB3B5860E}"/>
              </a:ext>
            </a:extLst>
          </p:cNvPr>
          <p:cNvSpPr txBox="1"/>
          <p:nvPr/>
        </p:nvSpPr>
        <p:spPr>
          <a:xfrm>
            <a:off x="11366243" y="3228945"/>
            <a:ext cx="4140750" cy="400110"/>
          </a:xfrm>
          <a:prstGeom prst="rect">
            <a:avLst/>
          </a:prstGeom>
          <a:noFill/>
        </p:spPr>
        <p:txBody>
          <a:bodyPr wrap="square" rtlCol="0">
            <a:spAutoFit/>
          </a:bodyPr>
          <a:lstStyle/>
          <a:p>
            <a:pPr algn="ctr"/>
            <a:r>
              <a:rPr lang="en-US" sz="2000" b="1" dirty="0">
                <a:solidFill>
                  <a:schemeClr val="tx2">
                    <a:lumMod val="75000"/>
                  </a:schemeClr>
                </a:solidFill>
                <a:latin typeface="Helvetica" panose="020B0604020202020204" pitchFamily="34" charset="0"/>
                <a:cs typeface="Helvetica" panose="020B0604020202020204" pitchFamily="34" charset="0"/>
              </a:rPr>
              <a:t>VII . Demo</a:t>
            </a:r>
          </a:p>
        </p:txBody>
      </p:sp>
      <p:pic>
        <p:nvPicPr>
          <p:cNvPr id="16" name="Hình ảnh 15">
            <a:extLst>
              <a:ext uri="{FF2B5EF4-FFF2-40B4-BE49-F238E27FC236}">
                <a16:creationId xmlns:a16="http://schemas.microsoft.com/office/drawing/2014/main" id="{816F2D0A-C61A-892F-1E37-563F693F8375}"/>
              </a:ext>
            </a:extLst>
          </p:cNvPr>
          <p:cNvPicPr>
            <a:picLocks noChangeAspect="1"/>
          </p:cNvPicPr>
          <p:nvPr/>
        </p:nvPicPr>
        <p:blipFill rotWithShape="1">
          <a:blip r:embed="rId7">
            <a:extLst>
              <a:ext uri="{28A0092B-C50C-407E-A947-70E740481C1C}">
                <a14:useLocalDpi xmlns:a14="http://schemas.microsoft.com/office/drawing/2010/main" val="0"/>
              </a:ext>
            </a:extLst>
          </a:blip>
          <a:srcRect l="10012" r="7949" b="13098"/>
          <a:stretch/>
        </p:blipFill>
        <p:spPr>
          <a:xfrm>
            <a:off x="3684917" y="7483160"/>
            <a:ext cx="4822166" cy="5107992"/>
          </a:xfrm>
          <a:prstGeom prst="rect">
            <a:avLst/>
          </a:prstGeom>
        </p:spPr>
      </p:pic>
    </p:spTree>
    <p:extLst>
      <p:ext uri="{BB962C8B-B14F-4D97-AF65-F5344CB8AC3E}">
        <p14:creationId xmlns:p14="http://schemas.microsoft.com/office/powerpoint/2010/main" val="53746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3000">
              <a:srgbClr val="EB6EB2"/>
            </a:gs>
            <a:gs pos="69000">
              <a:srgbClr val="FCB75E"/>
            </a:gs>
          </a:gsLst>
          <a:lin ang="4200000" scaled="0"/>
        </a:gradFill>
        <a:effectLst/>
      </p:bgPr>
    </p:bg>
    <p:spTree>
      <p:nvGrpSpPr>
        <p:cNvPr id="1" name=""/>
        <p:cNvGrpSpPr/>
        <p:nvPr/>
      </p:nvGrpSpPr>
      <p:grpSpPr>
        <a:xfrm>
          <a:off x="0" y="0"/>
          <a:ext cx="0" cy="0"/>
          <a:chOff x="0" y="0"/>
          <a:chExt cx="0" cy="0"/>
        </a:xfrm>
      </p:grpSpPr>
      <p:grpSp>
        <p:nvGrpSpPr>
          <p:cNvPr id="2" name="组合 26">
            <a:extLst>
              <a:ext uri="{FF2B5EF4-FFF2-40B4-BE49-F238E27FC236}">
                <a16:creationId xmlns:a16="http://schemas.microsoft.com/office/drawing/2014/main" id="{DBB9E307-9320-C4C0-508A-F7568169C31C}"/>
              </a:ext>
            </a:extLst>
          </p:cNvPr>
          <p:cNvGrpSpPr/>
          <p:nvPr/>
        </p:nvGrpSpPr>
        <p:grpSpPr>
          <a:xfrm>
            <a:off x="-113846" y="-427647"/>
            <a:ext cx="12305846" cy="7413895"/>
            <a:chOff x="-103213" y="-426268"/>
            <a:chExt cx="12305846" cy="7413895"/>
          </a:xfrm>
        </p:grpSpPr>
        <p:pic>
          <p:nvPicPr>
            <p:cNvPr id="3" name="图片 31">
              <a:extLst>
                <a:ext uri="{FF2B5EF4-FFF2-40B4-BE49-F238E27FC236}">
                  <a16:creationId xmlns:a16="http://schemas.microsoft.com/office/drawing/2014/main" id="{043E30C9-1AFE-650A-5664-BC3109A89306}"/>
                </a:ext>
              </a:extLst>
            </p:cNvPr>
            <p:cNvPicPr>
              <a:picLocks noChangeAspect="1"/>
            </p:cNvPicPr>
            <p:nvPr/>
          </p:nvPicPr>
          <p:blipFill rotWithShape="1">
            <a:blip r:embed="rId2">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 name="图片 32">
              <a:extLst>
                <a:ext uri="{FF2B5EF4-FFF2-40B4-BE49-F238E27FC236}">
                  <a16:creationId xmlns:a16="http://schemas.microsoft.com/office/drawing/2014/main" id="{C5494290-39D2-4007-8EA2-0B6B9583B9E6}"/>
                </a:ext>
              </a:extLst>
            </p:cNvPr>
            <p:cNvPicPr>
              <a:picLocks noChangeAspect="1"/>
            </p:cNvPicPr>
            <p:nvPr/>
          </p:nvPicPr>
          <p:blipFill rotWithShape="1">
            <a:blip r:embed="rId2">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6" name="图片 33">
              <a:extLst>
                <a:ext uri="{FF2B5EF4-FFF2-40B4-BE49-F238E27FC236}">
                  <a16:creationId xmlns:a16="http://schemas.microsoft.com/office/drawing/2014/main" id="{53E6CEF4-D753-E5CC-4D01-1CCEB3AAF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7" name="图片 48">
              <a:extLst>
                <a:ext uri="{FF2B5EF4-FFF2-40B4-BE49-F238E27FC236}">
                  <a16:creationId xmlns:a16="http://schemas.microsoft.com/office/drawing/2014/main" id="{D6CAA247-ACC8-24FC-3B0D-5DB0775A68C9}"/>
                </a:ext>
              </a:extLst>
            </p:cNvPr>
            <p:cNvPicPr>
              <a:picLocks noChangeAspect="1"/>
            </p:cNvPicPr>
            <p:nvPr/>
          </p:nvPicPr>
          <p:blipFill rotWithShape="1">
            <a:blip r:embed="rId3">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9" name="TextBox 8">
            <a:extLst>
              <a:ext uri="{FF2B5EF4-FFF2-40B4-BE49-F238E27FC236}">
                <a16:creationId xmlns:a16="http://schemas.microsoft.com/office/drawing/2014/main" id="{27DBF12B-C7C8-4D2C-359D-99BFB3B5860E}"/>
              </a:ext>
            </a:extLst>
          </p:cNvPr>
          <p:cNvSpPr txBox="1"/>
          <p:nvPr/>
        </p:nvSpPr>
        <p:spPr>
          <a:xfrm>
            <a:off x="4025625" y="324138"/>
            <a:ext cx="4140750" cy="861774"/>
          </a:xfrm>
          <a:prstGeom prst="rect">
            <a:avLst/>
          </a:prstGeom>
          <a:noFill/>
        </p:spPr>
        <p:txBody>
          <a:bodyPr wrap="square" rtlCol="0">
            <a:spAutoFit/>
          </a:bodyPr>
          <a:lstStyle/>
          <a:p>
            <a:pPr algn="ctr"/>
            <a:r>
              <a:rPr lang="en-US" sz="5000" b="1" dirty="0">
                <a:solidFill>
                  <a:schemeClr val="tx2">
                    <a:lumMod val="75000"/>
                  </a:schemeClr>
                </a:solidFill>
                <a:latin typeface="Helvetica" panose="020B0604020202020204" pitchFamily="34" charset="0"/>
                <a:cs typeface="Helvetica" panose="020B0604020202020204" pitchFamily="34" charset="0"/>
              </a:rPr>
              <a:t>VII . Demo</a:t>
            </a:r>
          </a:p>
        </p:txBody>
      </p:sp>
      <p:pic>
        <p:nvPicPr>
          <p:cNvPr id="13" name="Hình ảnh 12">
            <a:extLst>
              <a:ext uri="{FF2B5EF4-FFF2-40B4-BE49-F238E27FC236}">
                <a16:creationId xmlns:a16="http://schemas.microsoft.com/office/drawing/2014/main" id="{27CEDF2A-2544-3933-F44F-45D9F8E170A3}"/>
              </a:ext>
            </a:extLst>
          </p:cNvPr>
          <p:cNvPicPr>
            <a:picLocks noChangeAspect="1"/>
          </p:cNvPicPr>
          <p:nvPr/>
        </p:nvPicPr>
        <p:blipFill rotWithShape="1">
          <a:blip r:embed="rId4">
            <a:extLst>
              <a:ext uri="{28A0092B-C50C-407E-A947-70E740481C1C}">
                <a14:useLocalDpi xmlns:a14="http://schemas.microsoft.com/office/drawing/2010/main" val="0"/>
              </a:ext>
            </a:extLst>
          </a:blip>
          <a:srcRect l="10012" r="7949" b="13098"/>
          <a:stretch/>
        </p:blipFill>
        <p:spPr>
          <a:xfrm>
            <a:off x="3716514" y="1425870"/>
            <a:ext cx="4822166" cy="5107992"/>
          </a:xfrm>
          <a:prstGeom prst="rect">
            <a:avLst/>
          </a:prstGeom>
        </p:spPr>
      </p:pic>
    </p:spTree>
    <p:extLst>
      <p:ext uri="{BB962C8B-B14F-4D97-AF65-F5344CB8AC3E}">
        <p14:creationId xmlns:p14="http://schemas.microsoft.com/office/powerpoint/2010/main" val="196309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B93535B0-91CA-AEAA-9412-5CA57E2B34B9}"/>
              </a:ext>
            </a:extLst>
          </p:cNvPr>
          <p:cNvGrpSpPr/>
          <p:nvPr/>
        </p:nvGrpSpPr>
        <p:grpSpPr>
          <a:xfrm>
            <a:off x="-103213" y="-426268"/>
            <a:ext cx="12305846" cy="7413895"/>
            <a:chOff x="-103213" y="-426268"/>
            <a:chExt cx="12305846" cy="7413895"/>
          </a:xfrm>
        </p:grpSpPr>
        <p:pic>
          <p:nvPicPr>
            <p:cNvPr id="14" name="图片 2">
              <a:extLst>
                <a:ext uri="{FF2B5EF4-FFF2-40B4-BE49-F238E27FC236}">
                  <a16:creationId xmlns:a16="http://schemas.microsoft.com/office/drawing/2014/main" id="{79179FA3-999C-A5D6-FB22-F29572BED131}"/>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15" name="图片 3">
              <a:extLst>
                <a:ext uri="{FF2B5EF4-FFF2-40B4-BE49-F238E27FC236}">
                  <a16:creationId xmlns:a16="http://schemas.microsoft.com/office/drawing/2014/main" id="{F4F07B0D-6CD8-18C2-546B-37CE37CCB9E4}"/>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16" name="图片 4">
              <a:extLst>
                <a:ext uri="{FF2B5EF4-FFF2-40B4-BE49-F238E27FC236}">
                  <a16:creationId xmlns:a16="http://schemas.microsoft.com/office/drawing/2014/main" id="{B967105B-A051-EB4A-258D-03CBEF74A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17" name="图片 5">
              <a:extLst>
                <a:ext uri="{FF2B5EF4-FFF2-40B4-BE49-F238E27FC236}">
                  <a16:creationId xmlns:a16="http://schemas.microsoft.com/office/drawing/2014/main" id="{5D120A2C-6BA1-DF96-292D-E467F7F58684}"/>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grpSp>
      <p:sp>
        <p:nvSpPr>
          <p:cNvPr id="18" name="PA_圆角矩形 15">
            <a:extLst>
              <a:ext uri="{FF2B5EF4-FFF2-40B4-BE49-F238E27FC236}">
                <a16:creationId xmlns:a16="http://schemas.microsoft.com/office/drawing/2014/main" id="{AB04C5A6-2CDD-A6C2-F70D-98BFF85E7B7E}"/>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a:extLst>
              <a:ext uri="{FF2B5EF4-FFF2-40B4-BE49-F238E27FC236}">
                <a16:creationId xmlns:a16="http://schemas.microsoft.com/office/drawing/2014/main" id="{DB91D78F-8BB3-AA42-36F1-F1AE3461E0B4}"/>
              </a:ext>
            </a:extLst>
          </p:cNvPr>
          <p:cNvSpPr txBox="1"/>
          <p:nvPr/>
        </p:nvSpPr>
        <p:spPr>
          <a:xfrm>
            <a:off x="619124" y="510905"/>
            <a:ext cx="6905625"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I . </a:t>
            </a:r>
            <a:r>
              <a:rPr lang="en-US" sz="2500" b="1" dirty="0" err="1">
                <a:solidFill>
                  <a:schemeClr val="bg1"/>
                </a:solidFill>
                <a:latin typeface="Helvetica" panose="020B0604020202020204" pitchFamily="34" charset="0"/>
                <a:cs typeface="Helvetica" panose="020B0604020202020204" pitchFamily="34" charset="0"/>
              </a:rPr>
              <a:t>Lý</a:t>
            </a:r>
            <a:r>
              <a:rPr lang="en-US" sz="2500" b="1" dirty="0">
                <a:solidFill>
                  <a:schemeClr val="bg1"/>
                </a:solidFill>
                <a:latin typeface="Helvetica" panose="020B0604020202020204" pitchFamily="34" charset="0"/>
                <a:cs typeface="Helvetica" panose="020B0604020202020204" pitchFamily="34" charset="0"/>
              </a:rPr>
              <a:t> do </a:t>
            </a:r>
            <a:r>
              <a:rPr lang="en-US" sz="2500" b="1" dirty="0" err="1">
                <a:solidFill>
                  <a:schemeClr val="bg1"/>
                </a:solidFill>
                <a:latin typeface="Helvetica" panose="020B0604020202020204" pitchFamily="34" charset="0"/>
                <a:cs typeface="Helvetica" panose="020B0604020202020204" pitchFamily="34" charset="0"/>
              </a:rPr>
              <a:t>chọn</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đề</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tài</a:t>
            </a:r>
            <a:r>
              <a:rPr lang="en-US" sz="2500" b="1" dirty="0">
                <a:solidFill>
                  <a:schemeClr val="bg1"/>
                </a:solidFill>
                <a:latin typeface="Helvetica" panose="020B0604020202020204" pitchFamily="34" charset="0"/>
                <a:cs typeface="Helvetica" panose="020B0604020202020204" pitchFamily="34" charset="0"/>
              </a:rPr>
              <a:t> &amp; </a:t>
            </a:r>
            <a:r>
              <a:rPr lang="en-US" sz="2500" b="1" dirty="0" err="1">
                <a:solidFill>
                  <a:schemeClr val="bg1"/>
                </a:solidFill>
                <a:latin typeface="Helvetica" panose="020B0604020202020204" pitchFamily="34" charset="0"/>
                <a:cs typeface="Helvetica" panose="020B0604020202020204" pitchFamily="34" charset="0"/>
              </a:rPr>
              <a:t>đối</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tượng</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hướng</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đến</a:t>
            </a:r>
            <a:endParaRPr lang="en-US" sz="2500" b="1" dirty="0">
              <a:solidFill>
                <a:schemeClr val="bg1"/>
              </a:solidFill>
              <a:latin typeface="Helvetica" panose="020B0604020202020204"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A01FBF96-7087-1677-3914-B56427018B34}"/>
              </a:ext>
            </a:extLst>
          </p:cNvPr>
          <p:cNvSpPr txBox="1"/>
          <p:nvPr/>
        </p:nvSpPr>
        <p:spPr>
          <a:xfrm>
            <a:off x="838005" y="987959"/>
            <a:ext cx="3324226" cy="400110"/>
          </a:xfrm>
          <a:prstGeom prst="rect">
            <a:avLst/>
          </a:prstGeom>
          <a:noFill/>
        </p:spPr>
        <p:txBody>
          <a:bodyPr wrap="square" rtlCol="0">
            <a:spAutoFit/>
          </a:bodyPr>
          <a:lstStyle/>
          <a:p>
            <a:pPr algn="ctr"/>
            <a:r>
              <a:rPr lang="en-US" sz="2000" b="1" dirty="0">
                <a:solidFill>
                  <a:schemeClr val="bg1"/>
                </a:solidFill>
                <a:latin typeface="Helvetica" panose="020B0604020202020204" pitchFamily="34" charset="0"/>
                <a:cs typeface="Helvetica" panose="020B0604020202020204" pitchFamily="34" charset="0"/>
              </a:rPr>
              <a:t>1.2 </a:t>
            </a:r>
            <a:r>
              <a:rPr lang="en-US" sz="2000" b="1" dirty="0" err="1">
                <a:solidFill>
                  <a:schemeClr val="bg1"/>
                </a:solidFill>
                <a:latin typeface="Helvetica" panose="020B0604020202020204" pitchFamily="34" charset="0"/>
                <a:cs typeface="Helvetica" panose="020B0604020202020204" pitchFamily="34" charset="0"/>
              </a:rPr>
              <a:t>Đối</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tượng</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hướng</a:t>
            </a:r>
            <a:r>
              <a:rPr lang="en-US" sz="2000" b="1" dirty="0">
                <a:solidFill>
                  <a:schemeClr val="bg1"/>
                </a:solidFill>
                <a:latin typeface="Helvetica" panose="020B0604020202020204" pitchFamily="34" charset="0"/>
                <a:cs typeface="Helvetica" panose="020B0604020202020204" pitchFamily="34" charset="0"/>
              </a:rPr>
              <a:t> </a:t>
            </a:r>
            <a:r>
              <a:rPr lang="en-US" sz="2000" b="1" dirty="0" err="1">
                <a:solidFill>
                  <a:schemeClr val="bg1"/>
                </a:solidFill>
                <a:latin typeface="Helvetica" panose="020B0604020202020204" pitchFamily="34" charset="0"/>
                <a:cs typeface="Helvetica" panose="020B0604020202020204" pitchFamily="34" charset="0"/>
              </a:rPr>
              <a:t>đến</a:t>
            </a:r>
            <a:endParaRPr lang="en-US" sz="2000" b="1" dirty="0">
              <a:solidFill>
                <a:schemeClr val="bg1"/>
              </a:solidFill>
              <a:latin typeface="Helvetica" panose="020B0604020202020204" pitchFamily="34" charset="0"/>
              <a:cs typeface="Helvetica" panose="020B0604020202020204" pitchFamily="34" charset="0"/>
            </a:endParaRPr>
          </a:p>
        </p:txBody>
      </p:sp>
      <p:sp>
        <p:nvSpPr>
          <p:cNvPr id="22" name="TextBox 21">
            <a:extLst>
              <a:ext uri="{FF2B5EF4-FFF2-40B4-BE49-F238E27FC236}">
                <a16:creationId xmlns:a16="http://schemas.microsoft.com/office/drawing/2014/main" id="{206B758C-4A1D-B338-3F53-FBAAEDC011C8}"/>
              </a:ext>
            </a:extLst>
          </p:cNvPr>
          <p:cNvSpPr txBox="1"/>
          <p:nvPr/>
        </p:nvSpPr>
        <p:spPr>
          <a:xfrm>
            <a:off x="1674359" y="1747232"/>
            <a:ext cx="9833881" cy="3785652"/>
          </a:xfrm>
          <a:prstGeom prst="rect">
            <a:avLst/>
          </a:prstGeom>
          <a:noFill/>
        </p:spPr>
        <p:txBody>
          <a:bodyPr wrap="square" rtlCol="0">
            <a:spAutoFit/>
          </a:bodyPr>
          <a:lstStyle/>
          <a:p>
            <a:pPr marL="342900" lvl="0" indent="-342900">
              <a:buFont typeface="Wingdings" panose="05000000000000000000" pitchFamily="2" charset="2"/>
              <a:buChar char="§"/>
            </a:pPr>
            <a:r>
              <a:rPr lang="en-US" sz="2000" dirty="0" err="1">
                <a:solidFill>
                  <a:schemeClr val="accent4">
                    <a:lumMod val="40000"/>
                    <a:lumOff val="60000"/>
                  </a:schemeClr>
                </a:solidFill>
                <a:latin typeface="Arial" panose="020B0604020202020204" pitchFamily="34" charset="0"/>
                <a:cs typeface="Arial" panose="020B0604020202020204" pitchFamily="34" charset="0"/>
              </a:rPr>
              <a:t>Những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nhân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không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có</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nhiều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kinh</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nghiệm</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cũng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như</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kiến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thức</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về</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quản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lý</a:t>
            </a:r>
            <a:r>
              <a:rPr lang="en-US" sz="2000" dirty="0">
                <a:solidFill>
                  <a:schemeClr val="accent4">
                    <a:lumMod val="40000"/>
                    <a:lumOff val="60000"/>
                  </a:schemeClr>
                </a:solidFill>
                <a:latin typeface="Arial" panose="020B0604020202020204" pitchFamily="34" charset="0"/>
                <a:cs typeface="Arial" panose="020B0604020202020204" pitchFamily="34" charset="0"/>
              </a:rPr>
              <a:t> chi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tiêu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muốn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tìm</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hiểu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và</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trang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bị</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thêm</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cho</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mình</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kiến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thức</a:t>
            </a:r>
            <a:r>
              <a:rPr lang="en-US" sz="2000" dirty="0">
                <a:solidFill>
                  <a:schemeClr val="accent4">
                    <a:lumMod val="40000"/>
                    <a:lumOff val="60000"/>
                  </a:schemeClr>
                </a:solidFill>
                <a:latin typeface="Arial" panose="020B0604020202020204" pitchFamily="34" charset="0"/>
                <a:cs typeface="Arial" panose="020B0604020202020204" pitchFamily="34" charset="0"/>
              </a:rPr>
              <a:t>.</a:t>
            </a:r>
          </a:p>
          <a:p>
            <a:pPr marL="342900" lvl="0" indent="-342900">
              <a:buFont typeface="Wingdings" panose="05000000000000000000" pitchFamily="2" charset="2"/>
              <a:buChar char="§"/>
            </a:pPr>
            <a:endParaRPr lang="en-US" sz="2000" dirty="0">
              <a:solidFill>
                <a:schemeClr val="accent4">
                  <a:lumMod val="40000"/>
                  <a:lumOff val="60000"/>
                </a:schemeClr>
              </a:solidFill>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US" sz="2000" dirty="0" err="1">
                <a:solidFill>
                  <a:schemeClr val="accent4">
                    <a:lumMod val="40000"/>
                    <a:lumOff val="60000"/>
                  </a:schemeClr>
                </a:solidFill>
                <a:latin typeface="Arial" panose="020B0604020202020204" pitchFamily="34" charset="0"/>
                <a:cs typeface="Arial" panose="020B0604020202020204" pitchFamily="34" charset="0"/>
              </a:rPr>
              <a:t>Những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nhân</a:t>
            </a:r>
            <a:r>
              <a:rPr lang="en-US" sz="2000" dirty="0">
                <a:solidFill>
                  <a:schemeClr val="accent4">
                    <a:lumMod val="40000"/>
                    <a:lumOff val="60000"/>
                  </a:schemeClr>
                </a:solidFill>
                <a:latin typeface="Arial" panose="020B0604020202020204" pitchFamily="34" charset="0"/>
                <a:cs typeface="Arial" panose="020B0604020202020204" pitchFamily="34" charset="0"/>
              </a:rPr>
              <a:t>/</a:t>
            </a:r>
            <a:r>
              <a:rPr lang="en-US" sz="2000" dirty="0" err="1">
                <a:solidFill>
                  <a:schemeClr val="accent4">
                    <a:lumMod val="40000"/>
                    <a:lumOff val="60000"/>
                  </a:schemeClr>
                </a:solidFill>
                <a:latin typeface="Arial" panose="020B0604020202020204" pitchFamily="34" charset="0"/>
                <a:cs typeface="Arial" panose="020B0604020202020204" pitchFamily="34" charset="0"/>
              </a:rPr>
              <a:t>tổ</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chức</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quan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tâm</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về</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quản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lý</a:t>
            </a:r>
            <a:r>
              <a:rPr lang="en-US" sz="2000" dirty="0">
                <a:solidFill>
                  <a:schemeClr val="accent4">
                    <a:lumMod val="40000"/>
                    <a:lumOff val="60000"/>
                  </a:schemeClr>
                </a:solidFill>
                <a:latin typeface="Arial" panose="020B0604020202020204" pitchFamily="34" charset="0"/>
                <a:cs typeface="Arial" panose="020B0604020202020204" pitchFamily="34" charset="0"/>
              </a:rPr>
              <a:t> chi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tiêu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mong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muốn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hạn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chế</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số</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tiền</a:t>
            </a:r>
            <a:r>
              <a:rPr lang="en-US" sz="2000" dirty="0">
                <a:solidFill>
                  <a:schemeClr val="accent4">
                    <a:lumMod val="40000"/>
                    <a:lumOff val="60000"/>
                  </a:schemeClr>
                </a:solidFill>
                <a:latin typeface="Arial" panose="020B0604020202020204" pitchFamily="34" charset="0"/>
                <a:cs typeface="Arial" panose="020B0604020202020204" pitchFamily="34" charset="0"/>
              </a:rPr>
              <a:t> chi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tiêu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không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hợp</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lý</a:t>
            </a:r>
            <a:r>
              <a:rPr lang="en-US" sz="2000" dirty="0">
                <a:solidFill>
                  <a:schemeClr val="accent4">
                    <a:lumMod val="40000"/>
                    <a:lumOff val="60000"/>
                  </a:schemeClr>
                </a:solidFill>
                <a:latin typeface="Arial" panose="020B0604020202020204" pitchFamily="34" charset="0"/>
                <a:cs typeface="Arial" panose="020B0604020202020204" pitchFamily="34" charset="0"/>
              </a:rPr>
              <a:t>.</a:t>
            </a:r>
          </a:p>
          <a:p>
            <a:pPr marL="342900" lvl="0" indent="-342900">
              <a:buFont typeface="Wingdings" panose="05000000000000000000" pitchFamily="2" charset="2"/>
              <a:buChar char="§"/>
            </a:pPr>
            <a:endParaRPr lang="en-US" sz="2000" dirty="0">
              <a:solidFill>
                <a:schemeClr val="accent4">
                  <a:lumMod val="40000"/>
                  <a:lumOff val="60000"/>
                </a:schemeClr>
              </a:solidFill>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US" sz="2000" dirty="0" err="1">
                <a:solidFill>
                  <a:schemeClr val="accent4">
                    <a:lumMod val="40000"/>
                    <a:lumOff val="60000"/>
                  </a:schemeClr>
                </a:solidFill>
                <a:latin typeface="Arial" panose="020B0604020202020204" pitchFamily="34" charset="0"/>
                <a:cs typeface="Arial" panose="020B0604020202020204" pitchFamily="34" charset="0"/>
              </a:rPr>
              <a:t>Những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nhân</a:t>
            </a:r>
            <a:r>
              <a:rPr lang="en-US" sz="2000" dirty="0">
                <a:solidFill>
                  <a:schemeClr val="accent4">
                    <a:lumMod val="40000"/>
                    <a:lumOff val="60000"/>
                  </a:schemeClr>
                </a:solidFill>
                <a:latin typeface="Arial" panose="020B0604020202020204" pitchFamily="34" charset="0"/>
                <a:cs typeface="Arial" panose="020B0604020202020204" pitchFamily="34" charset="0"/>
              </a:rPr>
              <a:t>/</a:t>
            </a:r>
            <a:r>
              <a:rPr lang="en-US" sz="2000" dirty="0" err="1">
                <a:solidFill>
                  <a:schemeClr val="accent4">
                    <a:lumMod val="40000"/>
                    <a:lumOff val="60000"/>
                  </a:schemeClr>
                </a:solidFill>
                <a:latin typeface="Arial" panose="020B0604020202020204" pitchFamily="34" charset="0"/>
                <a:cs typeface="Arial" panose="020B0604020202020204" pitchFamily="34" charset="0"/>
              </a:rPr>
              <a:t>tổ</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chức</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muốn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có</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một</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công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cụ</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giúp</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dễ</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dàng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quản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lý</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mọi</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nguồn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tiền</a:t>
            </a:r>
            <a:r>
              <a:rPr lang="en-US" sz="2000" dirty="0">
                <a:solidFill>
                  <a:schemeClr val="accent4">
                    <a:lumMod val="40000"/>
                    <a:lumOff val="60000"/>
                  </a:schemeClr>
                </a:solidFill>
                <a:latin typeface="Arial" panose="020B0604020202020204" pitchFamily="34" charset="0"/>
                <a:cs typeface="Arial" panose="020B0604020202020204" pitchFamily="34" charset="0"/>
              </a:rPr>
              <a:t> chi/</a:t>
            </a:r>
            <a:r>
              <a:rPr lang="en-US" sz="2000" dirty="0" err="1">
                <a:solidFill>
                  <a:schemeClr val="accent4">
                    <a:lumMod val="40000"/>
                    <a:lumOff val="60000"/>
                  </a:schemeClr>
                </a:solidFill>
                <a:latin typeface="Arial" panose="020B0604020202020204" pitchFamily="34" charset="0"/>
                <a:cs typeface="Arial" panose="020B0604020202020204" pitchFamily="34" charset="0"/>
              </a:rPr>
              <a:t>thu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của</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mình</a:t>
            </a:r>
            <a:r>
              <a:rPr lang="en-US" sz="2000" dirty="0">
                <a:solidFill>
                  <a:schemeClr val="accent4">
                    <a:lumMod val="40000"/>
                    <a:lumOff val="60000"/>
                  </a:schemeClr>
                </a:solidFill>
                <a:latin typeface="Arial" panose="020B0604020202020204" pitchFamily="34" charset="0"/>
                <a:cs typeface="Arial" panose="020B0604020202020204" pitchFamily="34" charset="0"/>
              </a:rPr>
              <a:t>.</a:t>
            </a:r>
          </a:p>
          <a:p>
            <a:pPr marL="342900" lvl="0" indent="-342900">
              <a:buFont typeface="Wingdings" panose="05000000000000000000" pitchFamily="2" charset="2"/>
              <a:buChar char="§"/>
            </a:pPr>
            <a:endParaRPr lang="en-US" sz="2000" dirty="0">
              <a:solidFill>
                <a:schemeClr val="accent4">
                  <a:lumMod val="40000"/>
                  <a:lumOff val="60000"/>
                </a:schemeClr>
              </a:solidFill>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US" sz="2000" dirty="0" err="1">
                <a:solidFill>
                  <a:schemeClr val="accent4">
                    <a:lumMod val="40000"/>
                    <a:lumOff val="60000"/>
                  </a:schemeClr>
                </a:solidFill>
                <a:latin typeface="Arial" panose="020B0604020202020204" pitchFamily="34" charset="0"/>
                <a:cs typeface="Arial" panose="020B0604020202020204" pitchFamily="34" charset="0"/>
              </a:rPr>
              <a:t>Những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nhân</a:t>
            </a:r>
            <a:r>
              <a:rPr lang="en-US" sz="2000" dirty="0">
                <a:solidFill>
                  <a:schemeClr val="accent4">
                    <a:lumMod val="40000"/>
                    <a:lumOff val="60000"/>
                  </a:schemeClr>
                </a:solidFill>
                <a:latin typeface="Arial" panose="020B0604020202020204" pitchFamily="34" charset="0"/>
                <a:cs typeface="Arial" panose="020B0604020202020204" pitchFamily="34" charset="0"/>
              </a:rPr>
              <a:t>/</a:t>
            </a:r>
            <a:r>
              <a:rPr lang="en-US" sz="2000" dirty="0" err="1">
                <a:solidFill>
                  <a:schemeClr val="accent4">
                    <a:lumMod val="40000"/>
                    <a:lumOff val="60000"/>
                  </a:schemeClr>
                </a:solidFill>
                <a:latin typeface="Arial" panose="020B0604020202020204" pitchFamily="34" charset="0"/>
                <a:cs typeface="Arial" panose="020B0604020202020204" pitchFamily="34" charset="0"/>
              </a:rPr>
              <a:t>tổ</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chức</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chưa</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hài</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lòng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về</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các</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công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cụ</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hỗ</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trợ</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quản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lý</a:t>
            </a:r>
            <a:r>
              <a:rPr lang="en-US" sz="2000" dirty="0">
                <a:solidFill>
                  <a:schemeClr val="accent4">
                    <a:lumMod val="40000"/>
                    <a:lumOff val="60000"/>
                  </a:schemeClr>
                </a:solidFill>
                <a:latin typeface="Arial" panose="020B0604020202020204" pitchFamily="34" charset="0"/>
                <a:cs typeface="Arial" panose="020B0604020202020204" pitchFamily="34" charset="0"/>
              </a:rPr>
              <a:t> chi </a:t>
            </a:r>
            <a:r>
              <a:rPr lang="en-US" sz="2000" dirty="0" err="1">
                <a:solidFill>
                  <a:schemeClr val="accent4">
                    <a:lumMod val="40000"/>
                    <a:lumOff val="60000"/>
                  </a:schemeClr>
                </a:solidFill>
                <a:latin typeface="Arial" panose="020B0604020202020204" pitchFamily="34" charset="0"/>
                <a:cs typeface="Arial" panose="020B0604020202020204" pitchFamily="34" charset="0"/>
              </a:rPr>
              <a:t>tiêu</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cá</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nhân</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đang</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sử</a:t>
            </a:r>
            <a:r>
              <a:rPr lang="en-US" sz="2000" dirty="0">
                <a:solidFill>
                  <a:schemeClr val="accent4">
                    <a:lumMod val="40000"/>
                    <a:lumOff val="60000"/>
                  </a:schemeClr>
                </a:solidFill>
                <a:latin typeface="Arial" panose="020B0604020202020204" pitchFamily="34" charset="0"/>
                <a:cs typeface="Arial" panose="020B0604020202020204" pitchFamily="34" charset="0"/>
              </a:rPr>
              <a:t> </a:t>
            </a:r>
            <a:r>
              <a:rPr lang="en-US" sz="2000" dirty="0" err="1">
                <a:solidFill>
                  <a:schemeClr val="accent4">
                    <a:lumMod val="40000"/>
                    <a:lumOff val="60000"/>
                  </a:schemeClr>
                </a:solidFill>
                <a:latin typeface="Arial" panose="020B0604020202020204" pitchFamily="34" charset="0"/>
                <a:cs typeface="Arial" panose="020B0604020202020204" pitchFamily="34" charset="0"/>
              </a:rPr>
              <a:t>dụng</a:t>
            </a:r>
            <a:r>
              <a:rPr lang="en-US" sz="2000" dirty="0">
                <a:solidFill>
                  <a:schemeClr val="accent4">
                    <a:lumMod val="40000"/>
                    <a:lumOff val="60000"/>
                  </a:schemeClr>
                </a:solidFill>
                <a:latin typeface="Arial" panose="020B0604020202020204" pitchFamily="34" charset="0"/>
                <a:cs typeface="Arial" panose="020B0604020202020204" pitchFamily="34" charset="0"/>
              </a:rPr>
              <a:t>.</a:t>
            </a:r>
          </a:p>
          <a:p>
            <a:endParaRPr lang="vi-VN" sz="2000"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30A026E1-A202-AB69-E8D7-440FE6E04CC1}"/>
              </a:ext>
            </a:extLst>
          </p:cNvPr>
          <p:cNvSpPr/>
          <p:nvPr/>
        </p:nvSpPr>
        <p:spPr>
          <a:xfrm>
            <a:off x="12214669" y="396605"/>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b="1" dirty="0">
                <a:solidFill>
                  <a:schemeClr val="tx2">
                    <a:lumMod val="75000"/>
                  </a:schemeClr>
                </a:solidFill>
                <a:latin typeface="Noto Sans" panose="020B0502040504020204" pitchFamily="34"/>
                <a:ea typeface="Noto Sans" panose="020B0502040504020204" pitchFamily="34"/>
                <a:cs typeface="Noto Sans" panose="020B0502040504020204" pitchFamily="34"/>
              </a:rPr>
              <a:t>5</a:t>
            </a:r>
            <a:endPar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20714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xEl>
                                              <p:pRg st="2" end="2"/>
                                            </p:txEl>
                                          </p:spTgt>
                                        </p:tgtEl>
                                        <p:attrNameLst>
                                          <p:attrName>style.visibility</p:attrName>
                                        </p:attrNameLst>
                                      </p:cBhvr>
                                      <p:to>
                                        <p:strVal val="visible"/>
                                      </p:to>
                                    </p:set>
                                    <p:animEffect transition="in" filter="fade">
                                      <p:cBhvr>
                                        <p:cTn id="16" dur="500"/>
                                        <p:tgtEl>
                                          <p:spTgt spid="22">
                                            <p:txEl>
                                              <p:pRg st="2" end="2"/>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2">
                                            <p:txEl>
                                              <p:pRg st="6" end="6"/>
                                            </p:txEl>
                                          </p:spTgt>
                                        </p:tgtEl>
                                        <p:attrNameLst>
                                          <p:attrName>style.visibility</p:attrName>
                                        </p:attrNameLst>
                                      </p:cBhvr>
                                      <p:to>
                                        <p:strVal val="visible"/>
                                      </p:to>
                                    </p:set>
                                    <p:animEffect transition="in" filter="fade">
                                      <p:cBhvr>
                                        <p:cTn id="22"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5">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5">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6">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A_库_图片 3">
            <a:extLst>
              <a:ext uri="{FF2B5EF4-FFF2-40B4-BE49-F238E27FC236}">
                <a16:creationId xmlns:a16="http://schemas.microsoft.com/office/drawing/2014/main" id="{0B740D1B-3567-61EE-5F4C-EAA20A6B1D4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922558" y="-764400"/>
            <a:ext cx="10269442" cy="7556758"/>
          </a:xfrm>
          <a:prstGeom prst="rect">
            <a:avLst/>
          </a:prstGeom>
        </p:spPr>
      </p:pic>
      <p:sp>
        <p:nvSpPr>
          <p:cNvPr id="10" name="TextBox 9">
            <a:extLst>
              <a:ext uri="{FF2B5EF4-FFF2-40B4-BE49-F238E27FC236}">
                <a16:creationId xmlns:a16="http://schemas.microsoft.com/office/drawing/2014/main" id="{82137E4E-16BC-3CDB-1382-6C636693ECDF}"/>
              </a:ext>
            </a:extLst>
          </p:cNvPr>
          <p:cNvSpPr txBox="1"/>
          <p:nvPr/>
        </p:nvSpPr>
        <p:spPr>
          <a:xfrm>
            <a:off x="228168" y="2125729"/>
            <a:ext cx="7398205" cy="784830"/>
          </a:xfrm>
          <a:prstGeom prst="rect">
            <a:avLst/>
          </a:prstGeom>
          <a:noFill/>
        </p:spPr>
        <p:txBody>
          <a:bodyPr wrap="square" rtlCol="0">
            <a:spAutoFit/>
          </a:bodyPr>
          <a:lstStyle/>
          <a:p>
            <a:pPr algn="ctr"/>
            <a:r>
              <a:rPr lang="en-US" sz="4500" b="1" dirty="0">
                <a:solidFill>
                  <a:schemeClr val="bg1"/>
                </a:solidFill>
                <a:latin typeface="Helvetica" panose="020B0604020202020204" pitchFamily="34" charset="0"/>
                <a:cs typeface="Helvetica" panose="020B0604020202020204" pitchFamily="34" charset="0"/>
              </a:rPr>
              <a:t>II . </a:t>
            </a:r>
            <a:r>
              <a:rPr lang="en-US" sz="4500" b="1" dirty="0" err="1">
                <a:solidFill>
                  <a:schemeClr val="bg1"/>
                </a:solidFill>
                <a:latin typeface="Helvetica" panose="020B0604020202020204" pitchFamily="34" charset="0"/>
                <a:cs typeface="Helvetica" panose="020B0604020202020204" pitchFamily="34" charset="0"/>
              </a:rPr>
              <a:t>Khảo</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sát</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hiện</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trạng</a:t>
            </a:r>
            <a:endParaRPr lang="en-US" sz="4500" b="1"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150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750"/>
                                        <p:tgtEl>
                                          <p:spTgt spid="26"/>
                                        </p:tgtEl>
                                      </p:cBhvr>
                                    </p:animEffect>
                                  </p:childTnLst>
                                </p:cTn>
                              </p:par>
                              <p:par>
                                <p:cTn id="8" presetID="2" presetClass="entr" presetSubtype="3" decel="10000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fill="hold"/>
                                        <p:tgtEl>
                                          <p:spTgt spid="8"/>
                                        </p:tgtEl>
                                        <p:attrNameLst>
                                          <p:attrName>ppt_x</p:attrName>
                                        </p:attrNameLst>
                                      </p:cBhvr>
                                      <p:tavLst>
                                        <p:tav tm="0">
                                          <p:val>
                                            <p:strVal val="1+#ppt_w/2"/>
                                          </p:val>
                                        </p:tav>
                                        <p:tav tm="100000">
                                          <p:val>
                                            <p:strVal val="#ppt_x"/>
                                          </p:val>
                                        </p:tav>
                                      </p:tavLst>
                                    </p:anim>
                                    <p:anim calcmode="lin" valueType="num">
                                      <p:cBhvr additive="base">
                                        <p:cTn id="11" dur="1500" fill="hold"/>
                                        <p:tgtEl>
                                          <p:spTgt spid="8"/>
                                        </p:tgtEl>
                                        <p:attrNameLst>
                                          <p:attrName>ppt_y</p:attrName>
                                        </p:attrNameLst>
                                      </p:cBhvr>
                                      <p:tavLst>
                                        <p:tav tm="0">
                                          <p:val>
                                            <p:strVal val="0-#ppt_h/2"/>
                                          </p:val>
                                        </p:tav>
                                        <p:tav tm="100000">
                                          <p:val>
                                            <p:strVal val="#ppt_y"/>
                                          </p:val>
                                        </p:tav>
                                      </p:tavLst>
                                    </p:anim>
                                  </p:childTnLst>
                                </p:cTn>
                              </p:par>
                              <p:par>
                                <p:cTn id="12" presetID="2" presetClass="entr" presetSubtype="9"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3">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3">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99" y="225558"/>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4">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5FF803-E2E5-A63F-F019-F6E0C7D0FE4A}"/>
              </a:ext>
            </a:extLst>
          </p:cNvPr>
          <p:cNvSpPr txBox="1"/>
          <p:nvPr/>
        </p:nvSpPr>
        <p:spPr>
          <a:xfrm>
            <a:off x="0" y="159928"/>
            <a:ext cx="4020523" cy="477054"/>
          </a:xfrm>
          <a:prstGeom prst="rect">
            <a:avLst/>
          </a:prstGeom>
          <a:noFill/>
        </p:spPr>
        <p:txBody>
          <a:bodyPr wrap="square" rtlCol="0">
            <a:spAutoFit/>
          </a:bodyPr>
          <a:lstStyle/>
          <a:p>
            <a:pPr algn="ctr"/>
            <a:r>
              <a:rPr lang="en-US" sz="2500" b="1" dirty="0">
                <a:solidFill>
                  <a:schemeClr val="bg1"/>
                </a:solidFill>
                <a:latin typeface="Helvetica" panose="020B0604020202020204" pitchFamily="34" charset="0"/>
                <a:cs typeface="Helvetica" panose="020B0604020202020204" pitchFamily="34" charset="0"/>
              </a:rPr>
              <a:t>II . </a:t>
            </a:r>
            <a:r>
              <a:rPr lang="en-US" sz="2500" b="1" dirty="0" err="1">
                <a:solidFill>
                  <a:schemeClr val="bg1"/>
                </a:solidFill>
                <a:latin typeface="Helvetica" panose="020B0604020202020204" pitchFamily="34" charset="0"/>
                <a:cs typeface="Helvetica" panose="020B0604020202020204" pitchFamily="34" charset="0"/>
              </a:rPr>
              <a:t>Khảo</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sát</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hiện</a:t>
            </a:r>
            <a:r>
              <a:rPr lang="en-US" sz="2500" b="1" dirty="0">
                <a:solidFill>
                  <a:schemeClr val="bg1"/>
                </a:solidFill>
                <a:latin typeface="Helvetica" panose="020B0604020202020204" pitchFamily="34" charset="0"/>
                <a:cs typeface="Helvetica" panose="020B0604020202020204" pitchFamily="34" charset="0"/>
              </a:rPr>
              <a:t> </a:t>
            </a:r>
            <a:r>
              <a:rPr lang="en-US" sz="2500" b="1" dirty="0" err="1">
                <a:solidFill>
                  <a:schemeClr val="bg1"/>
                </a:solidFill>
                <a:latin typeface="Helvetica" panose="020B0604020202020204" pitchFamily="34" charset="0"/>
                <a:cs typeface="Helvetica" panose="020B0604020202020204" pitchFamily="34" charset="0"/>
              </a:rPr>
              <a:t>trạng</a:t>
            </a:r>
            <a:endParaRPr lang="en-US" sz="2500" b="1" dirty="0">
              <a:solidFill>
                <a:schemeClr val="bg1"/>
              </a:solidFill>
              <a:latin typeface="Helvetica" panose="020B0604020202020204" pitchFamily="34" charset="0"/>
              <a:cs typeface="Helvetica" panose="020B0604020202020204" pitchFamily="34" charset="0"/>
            </a:endParaRPr>
          </a:p>
        </p:txBody>
      </p:sp>
      <p:graphicFrame>
        <p:nvGraphicFramePr>
          <p:cNvPr id="3" name="Table 3">
            <a:extLst>
              <a:ext uri="{FF2B5EF4-FFF2-40B4-BE49-F238E27FC236}">
                <a16:creationId xmlns:a16="http://schemas.microsoft.com/office/drawing/2014/main" id="{AFF7B20B-32AC-61A1-B84B-75923583F9A1}"/>
              </a:ext>
            </a:extLst>
          </p:cNvPr>
          <p:cNvGraphicFramePr>
            <a:graphicFrameLocks noGrp="1"/>
          </p:cNvGraphicFramePr>
          <p:nvPr>
            <p:extLst>
              <p:ext uri="{D42A27DB-BD31-4B8C-83A1-F6EECF244321}">
                <p14:modId xmlns:p14="http://schemas.microsoft.com/office/powerpoint/2010/main" val="2523442754"/>
              </p:ext>
            </p:extLst>
          </p:nvPr>
        </p:nvGraphicFramePr>
        <p:xfrm>
          <a:off x="1" y="1218053"/>
          <a:ext cx="12192005" cy="4043241"/>
        </p:xfrm>
        <a:graphic>
          <a:graphicData uri="http://schemas.openxmlformats.org/drawingml/2006/table">
            <a:tbl>
              <a:tblPr firstRow="1" bandRow="1">
                <a:tableStyleId>{C4B1156A-380E-4F78-BDF5-A606A8083BF9}</a:tableStyleId>
              </a:tblPr>
              <a:tblGrid>
                <a:gridCol w="985475">
                  <a:extLst>
                    <a:ext uri="{9D8B030D-6E8A-4147-A177-3AD203B41FA5}">
                      <a16:colId xmlns:a16="http://schemas.microsoft.com/office/drawing/2014/main" val="2558622129"/>
                    </a:ext>
                  </a:extLst>
                </a:gridCol>
                <a:gridCol w="747102">
                  <a:extLst>
                    <a:ext uri="{9D8B030D-6E8A-4147-A177-3AD203B41FA5}">
                      <a16:colId xmlns:a16="http://schemas.microsoft.com/office/drawing/2014/main" val="2418559608"/>
                    </a:ext>
                  </a:extLst>
                </a:gridCol>
                <a:gridCol w="747102">
                  <a:extLst>
                    <a:ext uri="{9D8B030D-6E8A-4147-A177-3AD203B41FA5}">
                      <a16:colId xmlns:a16="http://schemas.microsoft.com/office/drawing/2014/main" val="1297640111"/>
                    </a:ext>
                  </a:extLst>
                </a:gridCol>
                <a:gridCol w="747102">
                  <a:extLst>
                    <a:ext uri="{9D8B030D-6E8A-4147-A177-3AD203B41FA5}">
                      <a16:colId xmlns:a16="http://schemas.microsoft.com/office/drawing/2014/main" val="846226523"/>
                    </a:ext>
                  </a:extLst>
                </a:gridCol>
                <a:gridCol w="747102">
                  <a:extLst>
                    <a:ext uri="{9D8B030D-6E8A-4147-A177-3AD203B41FA5}">
                      <a16:colId xmlns:a16="http://schemas.microsoft.com/office/drawing/2014/main" val="4098788027"/>
                    </a:ext>
                  </a:extLst>
                </a:gridCol>
                <a:gridCol w="747102">
                  <a:extLst>
                    <a:ext uri="{9D8B030D-6E8A-4147-A177-3AD203B41FA5}">
                      <a16:colId xmlns:a16="http://schemas.microsoft.com/office/drawing/2014/main" val="1031407405"/>
                    </a:ext>
                  </a:extLst>
                </a:gridCol>
                <a:gridCol w="747102">
                  <a:extLst>
                    <a:ext uri="{9D8B030D-6E8A-4147-A177-3AD203B41FA5}">
                      <a16:colId xmlns:a16="http://schemas.microsoft.com/office/drawing/2014/main" val="1822185384"/>
                    </a:ext>
                  </a:extLst>
                </a:gridCol>
                <a:gridCol w="858067">
                  <a:extLst>
                    <a:ext uri="{9D8B030D-6E8A-4147-A177-3AD203B41FA5}">
                      <a16:colId xmlns:a16="http://schemas.microsoft.com/office/drawing/2014/main" val="4011779519"/>
                    </a:ext>
                  </a:extLst>
                </a:gridCol>
                <a:gridCol w="636137">
                  <a:extLst>
                    <a:ext uri="{9D8B030D-6E8A-4147-A177-3AD203B41FA5}">
                      <a16:colId xmlns:a16="http://schemas.microsoft.com/office/drawing/2014/main" val="4028164816"/>
                    </a:ext>
                  </a:extLst>
                </a:gridCol>
                <a:gridCol w="747102">
                  <a:extLst>
                    <a:ext uri="{9D8B030D-6E8A-4147-A177-3AD203B41FA5}">
                      <a16:colId xmlns:a16="http://schemas.microsoft.com/office/drawing/2014/main" val="3527613526"/>
                    </a:ext>
                  </a:extLst>
                </a:gridCol>
                <a:gridCol w="747102">
                  <a:extLst>
                    <a:ext uri="{9D8B030D-6E8A-4147-A177-3AD203B41FA5}">
                      <a16:colId xmlns:a16="http://schemas.microsoft.com/office/drawing/2014/main" val="466917803"/>
                    </a:ext>
                  </a:extLst>
                </a:gridCol>
                <a:gridCol w="747102">
                  <a:extLst>
                    <a:ext uri="{9D8B030D-6E8A-4147-A177-3AD203B41FA5}">
                      <a16:colId xmlns:a16="http://schemas.microsoft.com/office/drawing/2014/main" val="27257607"/>
                    </a:ext>
                  </a:extLst>
                </a:gridCol>
                <a:gridCol w="747102">
                  <a:extLst>
                    <a:ext uri="{9D8B030D-6E8A-4147-A177-3AD203B41FA5}">
                      <a16:colId xmlns:a16="http://schemas.microsoft.com/office/drawing/2014/main" val="1089380016"/>
                    </a:ext>
                  </a:extLst>
                </a:gridCol>
                <a:gridCol w="747102">
                  <a:extLst>
                    <a:ext uri="{9D8B030D-6E8A-4147-A177-3AD203B41FA5}">
                      <a16:colId xmlns:a16="http://schemas.microsoft.com/office/drawing/2014/main" val="4258593883"/>
                    </a:ext>
                  </a:extLst>
                </a:gridCol>
                <a:gridCol w="747102">
                  <a:extLst>
                    <a:ext uri="{9D8B030D-6E8A-4147-A177-3AD203B41FA5}">
                      <a16:colId xmlns:a16="http://schemas.microsoft.com/office/drawing/2014/main" val="1295436869"/>
                    </a:ext>
                  </a:extLst>
                </a:gridCol>
                <a:gridCol w="747102">
                  <a:extLst>
                    <a:ext uri="{9D8B030D-6E8A-4147-A177-3AD203B41FA5}">
                      <a16:colId xmlns:a16="http://schemas.microsoft.com/office/drawing/2014/main" val="1090247951"/>
                    </a:ext>
                  </a:extLst>
                </a:gridCol>
              </a:tblGrid>
              <a:tr h="1506486">
                <a:tc>
                  <a:txBody>
                    <a:bodyPr/>
                    <a:lstStyle/>
                    <a:p>
                      <a:endParaRPr lang="en-US" sz="1600" dirty="0">
                        <a:solidFill>
                          <a:schemeClr val="tx2">
                            <a:lumMod val="75000"/>
                          </a:schemeClr>
                        </a:solidFill>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sz="1400" b="1" kern="1200" dirty="0" err="1">
                          <a:solidFill>
                            <a:schemeClr val="tx2">
                              <a:lumMod val="75000"/>
                            </a:schemeClr>
                          </a:solidFill>
                          <a:effectLst/>
                        </a:rPr>
                        <a:t>Thêm</a:t>
                      </a:r>
                      <a:r>
                        <a:rPr lang="en-US" sz="1400" b="1" kern="1200" dirty="0">
                          <a:solidFill>
                            <a:schemeClr val="tx2">
                              <a:lumMod val="75000"/>
                            </a:schemeClr>
                          </a:solidFill>
                          <a:effectLst/>
                        </a:rPr>
                        <a:t>, </a:t>
                      </a:r>
                      <a:r>
                        <a:rPr lang="en-US" sz="1400" b="1" kern="1200" dirty="0" err="1">
                          <a:solidFill>
                            <a:schemeClr val="tx2">
                              <a:lumMod val="75000"/>
                            </a:schemeClr>
                          </a:solidFill>
                          <a:effectLst/>
                        </a:rPr>
                        <a:t>chỉnh</a:t>
                      </a:r>
                      <a:r>
                        <a:rPr lang="en-US" sz="1400" b="1" kern="1200" dirty="0">
                          <a:solidFill>
                            <a:schemeClr val="tx2">
                              <a:lumMod val="75000"/>
                            </a:schemeClr>
                          </a:solidFill>
                          <a:effectLst/>
                        </a:rPr>
                        <a:t> </a:t>
                      </a:r>
                      <a:r>
                        <a:rPr lang="en-US" sz="1400" b="1" kern="1200" dirty="0" err="1">
                          <a:solidFill>
                            <a:schemeClr val="tx2">
                              <a:lumMod val="75000"/>
                            </a:schemeClr>
                          </a:solidFill>
                          <a:effectLst/>
                        </a:rPr>
                        <a:t>sửa</a:t>
                      </a:r>
                      <a:r>
                        <a:rPr lang="en-US" sz="1400" b="1" kern="1200" dirty="0">
                          <a:solidFill>
                            <a:schemeClr val="tx2">
                              <a:lumMod val="75000"/>
                            </a:schemeClr>
                          </a:solidFill>
                          <a:effectLst/>
                        </a:rPr>
                        <a:t> </a:t>
                      </a:r>
                      <a:r>
                        <a:rPr lang="en-US" sz="1400" b="1" kern="1200" dirty="0" err="1">
                          <a:solidFill>
                            <a:schemeClr val="tx2">
                              <a:lumMod val="75000"/>
                            </a:schemeClr>
                          </a:solidFill>
                          <a:effectLst/>
                        </a:rPr>
                        <a:t>thu</a:t>
                      </a:r>
                      <a:r>
                        <a:rPr lang="en-US" sz="1400" b="1" kern="1200" dirty="0">
                          <a:solidFill>
                            <a:schemeClr val="tx2">
                              <a:lumMod val="75000"/>
                            </a:schemeClr>
                          </a:solidFill>
                          <a:effectLst/>
                        </a:rPr>
                        <a:t> chi</a:t>
                      </a:r>
                      <a:endParaRPr lang="en-US" sz="1400" dirty="0">
                        <a:solidFill>
                          <a:schemeClr val="tx2">
                            <a:lumMod val="75000"/>
                          </a:schemeClr>
                        </a:solidFill>
                        <a:latin typeface="Arial" panose="020B0604020202020204" pitchFamily="34" charset="0"/>
                        <a:cs typeface="Arial" panose="020B0604020202020204" pitchFamily="34" charset="0"/>
                      </a:endParaRPr>
                    </a:p>
                  </a:txBody>
                  <a:tcPr anchor="ctr"/>
                </a:tc>
                <a:tc>
                  <a:txBody>
                    <a:bodyPr/>
                    <a:lstStyle/>
                    <a:p>
                      <a:pPr algn="ctr">
                        <a:lnSpc>
                          <a:spcPct val="115000"/>
                        </a:lnSpc>
                      </a:pPr>
                      <a:r>
                        <a:rPr lang="en-US" sz="1400" dirty="0" err="1">
                          <a:solidFill>
                            <a:schemeClr val="tx2">
                              <a:lumMod val="75000"/>
                            </a:schemeClr>
                          </a:solidFill>
                          <a:effectLst/>
                        </a:rPr>
                        <a:t>Tra</a:t>
                      </a:r>
                      <a:r>
                        <a:rPr lang="en-US" sz="1400" dirty="0">
                          <a:solidFill>
                            <a:schemeClr val="tx2">
                              <a:lumMod val="75000"/>
                            </a:schemeClr>
                          </a:solidFill>
                          <a:effectLst/>
                        </a:rPr>
                        <a:t> </a:t>
                      </a:r>
                      <a:r>
                        <a:rPr lang="en-US" sz="1400" dirty="0" err="1">
                          <a:solidFill>
                            <a:schemeClr val="tx2">
                              <a:lumMod val="75000"/>
                            </a:schemeClr>
                          </a:solidFill>
                          <a:effectLst/>
                        </a:rPr>
                        <a:t>cứu</a:t>
                      </a:r>
                      <a:r>
                        <a:rPr lang="en-US" sz="1400" dirty="0">
                          <a:solidFill>
                            <a:schemeClr val="tx2">
                              <a:lumMod val="75000"/>
                            </a:schemeClr>
                          </a:solidFill>
                          <a:effectLst/>
                        </a:rPr>
                        <a:t> </a:t>
                      </a:r>
                      <a:r>
                        <a:rPr lang="en-US" sz="1400" dirty="0" err="1">
                          <a:solidFill>
                            <a:schemeClr val="tx2">
                              <a:lumMod val="75000"/>
                            </a:schemeClr>
                          </a:solidFill>
                          <a:effectLst/>
                        </a:rPr>
                        <a:t>thu</a:t>
                      </a:r>
                      <a:r>
                        <a:rPr lang="en-US" sz="1400" dirty="0">
                          <a:solidFill>
                            <a:schemeClr val="tx2">
                              <a:lumMod val="75000"/>
                            </a:schemeClr>
                          </a:solidFill>
                          <a:effectLst/>
                        </a:rPr>
                        <a:t> chi</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dirty="0" err="1">
                          <a:solidFill>
                            <a:schemeClr val="tx2">
                              <a:lumMod val="75000"/>
                            </a:schemeClr>
                          </a:solidFill>
                          <a:effectLst/>
                        </a:rPr>
                        <a:t>Báo</a:t>
                      </a:r>
                      <a:r>
                        <a:rPr lang="en-US" sz="1400" dirty="0">
                          <a:solidFill>
                            <a:schemeClr val="tx2">
                              <a:lumMod val="75000"/>
                            </a:schemeClr>
                          </a:solidFill>
                          <a:effectLst/>
                        </a:rPr>
                        <a:t> </a:t>
                      </a:r>
                      <a:r>
                        <a:rPr lang="en-US" sz="1400" dirty="0" err="1">
                          <a:solidFill>
                            <a:schemeClr val="tx2">
                              <a:lumMod val="75000"/>
                            </a:schemeClr>
                          </a:solidFill>
                          <a:effectLst/>
                        </a:rPr>
                        <a:t>cáo</a:t>
                      </a:r>
                      <a:r>
                        <a:rPr lang="en-US" sz="1400" dirty="0">
                          <a:solidFill>
                            <a:schemeClr val="tx2">
                              <a:lumMod val="75000"/>
                            </a:schemeClr>
                          </a:solidFill>
                          <a:effectLst/>
                        </a:rPr>
                        <a:t> </a:t>
                      </a:r>
                      <a:r>
                        <a:rPr lang="en-US" sz="1400" dirty="0" err="1">
                          <a:solidFill>
                            <a:schemeClr val="tx2">
                              <a:lumMod val="75000"/>
                            </a:schemeClr>
                          </a:solidFill>
                          <a:effectLst/>
                        </a:rPr>
                        <a:t>theo</a:t>
                      </a:r>
                      <a:r>
                        <a:rPr lang="en-US" sz="1400" dirty="0">
                          <a:solidFill>
                            <a:schemeClr val="tx2">
                              <a:lumMod val="75000"/>
                            </a:schemeClr>
                          </a:solidFill>
                          <a:effectLst/>
                        </a:rPr>
                        <a:t> </a:t>
                      </a:r>
                      <a:r>
                        <a:rPr lang="en-US" sz="1400" dirty="0" err="1">
                          <a:solidFill>
                            <a:schemeClr val="tx2">
                              <a:lumMod val="75000"/>
                            </a:schemeClr>
                          </a:solidFill>
                          <a:effectLst/>
                        </a:rPr>
                        <a:t>tuần</a:t>
                      </a:r>
                      <a:r>
                        <a:rPr lang="en-US" sz="1400" dirty="0">
                          <a:solidFill>
                            <a:schemeClr val="tx2">
                              <a:lumMod val="75000"/>
                            </a:schemeClr>
                          </a:solidFill>
                          <a:effectLst/>
                        </a:rPr>
                        <a:t> , </a:t>
                      </a:r>
                      <a:r>
                        <a:rPr lang="en-US" sz="1400" dirty="0" err="1">
                          <a:solidFill>
                            <a:schemeClr val="tx2">
                              <a:lumMod val="75000"/>
                            </a:schemeClr>
                          </a:solidFill>
                          <a:effectLst/>
                        </a:rPr>
                        <a:t>tháng,năm</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r>
                        <a:rPr lang="en-US" sz="1400" b="1" kern="1200" dirty="0" err="1">
                          <a:solidFill>
                            <a:schemeClr val="tx2">
                              <a:lumMod val="75000"/>
                            </a:schemeClr>
                          </a:solidFill>
                          <a:effectLst/>
                        </a:rPr>
                        <a:t>Liên</a:t>
                      </a:r>
                      <a:r>
                        <a:rPr lang="en-US" sz="1400" b="1" kern="1200" dirty="0">
                          <a:solidFill>
                            <a:schemeClr val="tx2">
                              <a:lumMod val="75000"/>
                            </a:schemeClr>
                          </a:solidFill>
                          <a:effectLst/>
                        </a:rPr>
                        <a:t> </a:t>
                      </a:r>
                      <a:r>
                        <a:rPr lang="en-US" sz="1400" b="1" kern="1200" dirty="0" err="1">
                          <a:solidFill>
                            <a:schemeClr val="tx2">
                              <a:lumMod val="75000"/>
                            </a:schemeClr>
                          </a:solidFill>
                          <a:effectLst/>
                        </a:rPr>
                        <a:t>kết</a:t>
                      </a:r>
                      <a:r>
                        <a:rPr lang="en-US" sz="1400" b="1" kern="1200" dirty="0">
                          <a:solidFill>
                            <a:schemeClr val="tx2">
                              <a:lumMod val="75000"/>
                            </a:schemeClr>
                          </a:solidFill>
                          <a:effectLst/>
                        </a:rPr>
                        <a:t> </a:t>
                      </a:r>
                      <a:r>
                        <a:rPr lang="en-US" sz="1400" b="1" kern="1200" dirty="0" err="1">
                          <a:solidFill>
                            <a:schemeClr val="tx2">
                              <a:lumMod val="75000"/>
                            </a:schemeClr>
                          </a:solidFill>
                          <a:effectLst/>
                        </a:rPr>
                        <a:t>theo</a:t>
                      </a:r>
                      <a:r>
                        <a:rPr lang="en-US" sz="1400" b="1" kern="1200" dirty="0">
                          <a:solidFill>
                            <a:schemeClr val="tx2">
                              <a:lumMod val="75000"/>
                            </a:schemeClr>
                          </a:solidFill>
                          <a:effectLst/>
                        </a:rPr>
                        <a:t> </a:t>
                      </a:r>
                      <a:r>
                        <a:rPr lang="en-US" sz="1400" b="1" kern="1200" dirty="0" err="1">
                          <a:solidFill>
                            <a:schemeClr val="tx2">
                              <a:lumMod val="75000"/>
                            </a:schemeClr>
                          </a:solidFill>
                          <a:effectLst/>
                        </a:rPr>
                        <a:t>dõi</a:t>
                      </a:r>
                      <a:r>
                        <a:rPr lang="en-US" sz="1400" b="1" kern="1200" dirty="0">
                          <a:solidFill>
                            <a:schemeClr val="tx2">
                              <a:lumMod val="75000"/>
                            </a:schemeClr>
                          </a:solidFill>
                          <a:effectLst/>
                        </a:rPr>
                        <a:t> </a:t>
                      </a:r>
                      <a:r>
                        <a:rPr lang="en-US" sz="1400" b="1" kern="1200" dirty="0" err="1">
                          <a:solidFill>
                            <a:schemeClr val="tx2">
                              <a:lumMod val="75000"/>
                            </a:schemeClr>
                          </a:solidFill>
                          <a:effectLst/>
                        </a:rPr>
                        <a:t>tài</a:t>
                      </a:r>
                      <a:r>
                        <a:rPr lang="en-US" sz="1400" b="1" kern="1200" dirty="0">
                          <a:solidFill>
                            <a:schemeClr val="tx2">
                              <a:lumMod val="75000"/>
                            </a:schemeClr>
                          </a:solidFill>
                          <a:effectLst/>
                        </a:rPr>
                        <a:t> </a:t>
                      </a:r>
                      <a:r>
                        <a:rPr lang="en-US" sz="1400" b="1" kern="1200" dirty="0" err="1">
                          <a:solidFill>
                            <a:schemeClr val="tx2">
                              <a:lumMod val="75000"/>
                            </a:schemeClr>
                          </a:solidFill>
                          <a:effectLst/>
                        </a:rPr>
                        <a:t>khoản</a:t>
                      </a:r>
                      <a:r>
                        <a:rPr lang="en-US" sz="1400" b="1" kern="1200" dirty="0">
                          <a:solidFill>
                            <a:schemeClr val="tx2">
                              <a:lumMod val="75000"/>
                            </a:schemeClr>
                          </a:solidFill>
                          <a:effectLst/>
                        </a:rPr>
                        <a:t> </a:t>
                      </a:r>
                      <a:r>
                        <a:rPr lang="en-US" sz="1400" b="1" kern="1200" dirty="0" err="1">
                          <a:solidFill>
                            <a:schemeClr val="tx2">
                              <a:lumMod val="75000"/>
                            </a:schemeClr>
                          </a:solidFill>
                          <a:effectLst/>
                        </a:rPr>
                        <a:t>ngân</a:t>
                      </a:r>
                      <a:r>
                        <a:rPr lang="en-US" sz="1400" b="1" kern="1200" dirty="0">
                          <a:solidFill>
                            <a:schemeClr val="tx2">
                              <a:lumMod val="75000"/>
                            </a:schemeClr>
                          </a:solidFill>
                          <a:effectLst/>
                        </a:rPr>
                        <a:t> </a:t>
                      </a:r>
                      <a:r>
                        <a:rPr lang="en-US" sz="1400" b="1" kern="1200" dirty="0" err="1">
                          <a:solidFill>
                            <a:schemeClr val="tx2">
                              <a:lumMod val="75000"/>
                            </a:schemeClr>
                          </a:solidFill>
                          <a:effectLst/>
                        </a:rPr>
                        <a:t>hàng</a:t>
                      </a:r>
                      <a:endParaRPr lang="en-US" sz="1400" dirty="0">
                        <a:solidFill>
                          <a:schemeClr val="tx2">
                            <a:lumMod val="75000"/>
                          </a:schemeClr>
                        </a:solidFill>
                        <a:latin typeface="Arial" panose="020B0604020202020204" pitchFamily="34" charset="0"/>
                        <a:cs typeface="Arial" panose="020B0604020202020204" pitchFamily="34" charset="0"/>
                      </a:endParaRPr>
                    </a:p>
                  </a:txBody>
                  <a:tcPr anchor="ctr"/>
                </a:tc>
                <a:tc>
                  <a:txBody>
                    <a:bodyPr/>
                    <a:lstStyle/>
                    <a:p>
                      <a:pPr algn="ctr"/>
                      <a:r>
                        <a:rPr lang="en-US" sz="1400" b="1" kern="1200" dirty="0" err="1">
                          <a:solidFill>
                            <a:schemeClr val="tx2">
                              <a:lumMod val="75000"/>
                            </a:schemeClr>
                          </a:solidFill>
                          <a:effectLst/>
                        </a:rPr>
                        <a:t>Sử</a:t>
                      </a:r>
                      <a:r>
                        <a:rPr lang="en-US" sz="1400" b="1" kern="1200" dirty="0">
                          <a:solidFill>
                            <a:schemeClr val="tx2">
                              <a:lumMod val="75000"/>
                            </a:schemeClr>
                          </a:solidFill>
                          <a:effectLst/>
                        </a:rPr>
                        <a:t> </a:t>
                      </a:r>
                      <a:r>
                        <a:rPr lang="en-US" sz="1400" b="1" kern="1200" dirty="0" err="1">
                          <a:solidFill>
                            <a:schemeClr val="tx2">
                              <a:lumMod val="75000"/>
                            </a:schemeClr>
                          </a:solidFill>
                          <a:effectLst/>
                        </a:rPr>
                        <a:t>dụng</a:t>
                      </a:r>
                      <a:r>
                        <a:rPr lang="en-US" sz="1400" b="1" kern="1200" dirty="0">
                          <a:solidFill>
                            <a:schemeClr val="tx2">
                              <a:lumMod val="75000"/>
                            </a:schemeClr>
                          </a:solidFill>
                          <a:effectLst/>
                        </a:rPr>
                        <a:t> </a:t>
                      </a:r>
                      <a:r>
                        <a:rPr lang="en-US" sz="1400" b="1" kern="1200" dirty="0" err="1">
                          <a:solidFill>
                            <a:schemeClr val="tx2">
                              <a:lumMod val="75000"/>
                            </a:schemeClr>
                          </a:solidFill>
                          <a:effectLst/>
                        </a:rPr>
                        <a:t>trên</a:t>
                      </a:r>
                      <a:r>
                        <a:rPr lang="en-US" sz="1400" b="1" kern="1200" dirty="0">
                          <a:solidFill>
                            <a:schemeClr val="tx2">
                              <a:lumMod val="75000"/>
                            </a:schemeClr>
                          </a:solidFill>
                          <a:effectLst/>
                        </a:rPr>
                        <a:t> </a:t>
                      </a:r>
                      <a:r>
                        <a:rPr lang="en-US" sz="1400" b="1" kern="1200" dirty="0" err="1">
                          <a:solidFill>
                            <a:schemeClr val="tx2">
                              <a:lumMod val="75000"/>
                            </a:schemeClr>
                          </a:solidFill>
                          <a:effectLst/>
                        </a:rPr>
                        <a:t>nhiều</a:t>
                      </a:r>
                      <a:r>
                        <a:rPr lang="en-US" sz="1400" b="1" kern="1200" dirty="0">
                          <a:solidFill>
                            <a:schemeClr val="tx2">
                              <a:lumMod val="75000"/>
                            </a:schemeClr>
                          </a:solidFill>
                          <a:effectLst/>
                        </a:rPr>
                        <a:t> </a:t>
                      </a:r>
                      <a:r>
                        <a:rPr lang="en-US" sz="1400" b="1" kern="1200" dirty="0" err="1">
                          <a:solidFill>
                            <a:schemeClr val="tx2">
                              <a:lumMod val="75000"/>
                            </a:schemeClr>
                          </a:solidFill>
                          <a:effectLst/>
                        </a:rPr>
                        <a:t>thiết</a:t>
                      </a:r>
                      <a:r>
                        <a:rPr lang="en-US" sz="1400" b="1" kern="1200" dirty="0">
                          <a:solidFill>
                            <a:schemeClr val="tx2">
                              <a:lumMod val="75000"/>
                            </a:schemeClr>
                          </a:solidFill>
                          <a:effectLst/>
                        </a:rPr>
                        <a:t> </a:t>
                      </a:r>
                      <a:r>
                        <a:rPr lang="en-US" sz="1400" b="1" kern="1200" dirty="0" err="1">
                          <a:solidFill>
                            <a:schemeClr val="tx2">
                              <a:lumMod val="75000"/>
                            </a:schemeClr>
                          </a:solidFill>
                          <a:effectLst/>
                        </a:rPr>
                        <a:t>bị</a:t>
                      </a:r>
                      <a:endParaRPr lang="en-US" sz="1400" dirty="0">
                        <a:solidFill>
                          <a:schemeClr val="tx2">
                            <a:lumMod val="75000"/>
                          </a:schemeClr>
                        </a:solidFill>
                        <a:latin typeface="Arial" panose="020B0604020202020204" pitchFamily="34" charset="0"/>
                        <a:cs typeface="Arial" panose="020B0604020202020204" pitchFamily="34" charset="0"/>
                      </a:endParaRPr>
                    </a:p>
                  </a:txBody>
                  <a:tcPr anchor="ctr"/>
                </a:tc>
                <a:tc>
                  <a:txBody>
                    <a:bodyPr/>
                    <a:lstStyle/>
                    <a:p>
                      <a:pPr algn="ctr"/>
                      <a:r>
                        <a:rPr lang="en-US" sz="1400" b="1" kern="1200" dirty="0" err="1">
                          <a:solidFill>
                            <a:schemeClr val="tx2">
                              <a:lumMod val="75000"/>
                            </a:schemeClr>
                          </a:solidFill>
                          <a:effectLst/>
                        </a:rPr>
                        <a:t>Nhắc</a:t>
                      </a:r>
                      <a:r>
                        <a:rPr lang="en-US" sz="1400" b="1" kern="1200" dirty="0">
                          <a:solidFill>
                            <a:schemeClr val="tx2">
                              <a:lumMod val="75000"/>
                            </a:schemeClr>
                          </a:solidFill>
                          <a:effectLst/>
                        </a:rPr>
                        <a:t> </a:t>
                      </a:r>
                      <a:r>
                        <a:rPr lang="en-US" sz="1400" b="1" kern="1200" dirty="0" err="1">
                          <a:solidFill>
                            <a:schemeClr val="tx2">
                              <a:lumMod val="75000"/>
                            </a:schemeClr>
                          </a:solidFill>
                          <a:effectLst/>
                        </a:rPr>
                        <a:t>nhở</a:t>
                      </a:r>
                      <a:r>
                        <a:rPr lang="en-US" sz="1400" b="1" kern="1200" dirty="0">
                          <a:solidFill>
                            <a:schemeClr val="tx2">
                              <a:lumMod val="75000"/>
                            </a:schemeClr>
                          </a:solidFill>
                          <a:effectLst/>
                        </a:rPr>
                        <a:t> </a:t>
                      </a:r>
                      <a:r>
                        <a:rPr lang="en-US" sz="1400" b="1" kern="1200" dirty="0" err="1">
                          <a:solidFill>
                            <a:schemeClr val="tx2">
                              <a:lumMod val="75000"/>
                            </a:schemeClr>
                          </a:solidFill>
                          <a:effectLst/>
                        </a:rPr>
                        <a:t>các</a:t>
                      </a:r>
                      <a:r>
                        <a:rPr lang="en-US" sz="1400" b="1" kern="1200" dirty="0">
                          <a:solidFill>
                            <a:schemeClr val="tx2">
                              <a:lumMod val="75000"/>
                            </a:schemeClr>
                          </a:solidFill>
                          <a:effectLst/>
                        </a:rPr>
                        <a:t> </a:t>
                      </a:r>
                      <a:r>
                        <a:rPr lang="en-US" sz="1400" b="1" kern="1200" dirty="0" err="1">
                          <a:solidFill>
                            <a:schemeClr val="tx2">
                              <a:lumMod val="75000"/>
                            </a:schemeClr>
                          </a:solidFill>
                          <a:effectLst/>
                        </a:rPr>
                        <a:t>khoản</a:t>
                      </a:r>
                      <a:r>
                        <a:rPr lang="en-US" sz="1400" b="1" kern="1200" dirty="0">
                          <a:solidFill>
                            <a:schemeClr val="tx2">
                              <a:lumMod val="75000"/>
                            </a:schemeClr>
                          </a:solidFill>
                          <a:effectLst/>
                        </a:rPr>
                        <a:t> </a:t>
                      </a:r>
                      <a:r>
                        <a:rPr lang="en-US" sz="1400" b="1" kern="1200" dirty="0" err="1">
                          <a:solidFill>
                            <a:schemeClr val="tx2">
                              <a:lumMod val="75000"/>
                            </a:schemeClr>
                          </a:solidFill>
                          <a:effectLst/>
                        </a:rPr>
                        <a:t>thu</a:t>
                      </a:r>
                      <a:r>
                        <a:rPr lang="en-US" sz="1400" b="1" kern="1200" dirty="0">
                          <a:solidFill>
                            <a:schemeClr val="tx2">
                              <a:lumMod val="75000"/>
                            </a:schemeClr>
                          </a:solidFill>
                          <a:effectLst/>
                        </a:rPr>
                        <a:t> chi </a:t>
                      </a:r>
                      <a:r>
                        <a:rPr lang="en-US" sz="1400" b="1" kern="1200" dirty="0" err="1">
                          <a:solidFill>
                            <a:schemeClr val="tx2">
                              <a:lumMod val="75000"/>
                            </a:schemeClr>
                          </a:solidFill>
                          <a:effectLst/>
                        </a:rPr>
                        <a:t>định</a:t>
                      </a:r>
                      <a:r>
                        <a:rPr lang="en-US" sz="1400" b="1" kern="1200" dirty="0">
                          <a:solidFill>
                            <a:schemeClr val="tx2">
                              <a:lumMod val="75000"/>
                            </a:schemeClr>
                          </a:solidFill>
                          <a:effectLst/>
                        </a:rPr>
                        <a:t> </a:t>
                      </a:r>
                      <a:r>
                        <a:rPr lang="en-US" sz="1400" b="1" kern="1200" dirty="0" err="1">
                          <a:solidFill>
                            <a:schemeClr val="tx2">
                              <a:lumMod val="75000"/>
                            </a:schemeClr>
                          </a:solidFill>
                          <a:effectLst/>
                        </a:rPr>
                        <a:t>kì</a:t>
                      </a:r>
                      <a:endParaRPr lang="en-US" sz="1400" dirty="0">
                        <a:solidFill>
                          <a:schemeClr val="tx2">
                            <a:lumMod val="75000"/>
                          </a:schemeClr>
                        </a:solidFill>
                        <a:latin typeface="Arial" panose="020B0604020202020204" pitchFamily="34" charset="0"/>
                        <a:cs typeface="Arial" panose="020B0604020202020204" pitchFamily="34" charset="0"/>
                      </a:endParaRPr>
                    </a:p>
                  </a:txBody>
                  <a:tcPr anchor="ctr"/>
                </a:tc>
                <a:tc>
                  <a:txBody>
                    <a:bodyPr/>
                    <a:lstStyle/>
                    <a:p>
                      <a:pPr algn="ctr"/>
                      <a:r>
                        <a:rPr lang="en-US" sz="1400" b="1" kern="1200" dirty="0" err="1">
                          <a:solidFill>
                            <a:schemeClr val="tx2">
                              <a:lumMod val="75000"/>
                            </a:schemeClr>
                          </a:solidFill>
                          <a:effectLst/>
                        </a:rPr>
                        <a:t>Chuyển</a:t>
                      </a:r>
                      <a:r>
                        <a:rPr lang="en-US" sz="1400" b="1" kern="1200" dirty="0">
                          <a:solidFill>
                            <a:schemeClr val="tx2">
                              <a:lumMod val="75000"/>
                            </a:schemeClr>
                          </a:solidFill>
                          <a:effectLst/>
                        </a:rPr>
                        <a:t> </a:t>
                      </a:r>
                      <a:r>
                        <a:rPr lang="en-US" sz="1400" b="1" kern="1200" dirty="0" err="1">
                          <a:solidFill>
                            <a:schemeClr val="tx2">
                              <a:lumMod val="75000"/>
                            </a:schemeClr>
                          </a:solidFill>
                          <a:effectLst/>
                        </a:rPr>
                        <a:t>đổi</a:t>
                      </a:r>
                      <a:r>
                        <a:rPr lang="en-US" sz="1400" b="1" kern="1200" dirty="0">
                          <a:solidFill>
                            <a:schemeClr val="tx2">
                              <a:lumMod val="75000"/>
                            </a:schemeClr>
                          </a:solidFill>
                          <a:effectLst/>
                        </a:rPr>
                        <a:t> </a:t>
                      </a:r>
                      <a:r>
                        <a:rPr lang="en-US" sz="1400" b="1" kern="1200" dirty="0" err="1">
                          <a:solidFill>
                            <a:schemeClr val="tx2">
                              <a:lumMod val="75000"/>
                            </a:schemeClr>
                          </a:solidFill>
                          <a:effectLst/>
                        </a:rPr>
                        <a:t>tiền</a:t>
                      </a:r>
                      <a:r>
                        <a:rPr lang="en-US" sz="1400" b="1" kern="1200" dirty="0">
                          <a:solidFill>
                            <a:schemeClr val="tx2">
                              <a:lumMod val="75000"/>
                            </a:schemeClr>
                          </a:solidFill>
                          <a:effectLst/>
                        </a:rPr>
                        <a:t> </a:t>
                      </a:r>
                      <a:r>
                        <a:rPr lang="en-US" sz="1400" b="1" kern="1200" dirty="0" err="1">
                          <a:solidFill>
                            <a:schemeClr val="tx2">
                              <a:lumMod val="75000"/>
                            </a:schemeClr>
                          </a:solidFill>
                          <a:effectLst/>
                        </a:rPr>
                        <a:t>tệ</a:t>
                      </a:r>
                      <a:endParaRPr lang="en-US" sz="1400" dirty="0">
                        <a:solidFill>
                          <a:schemeClr val="tx2">
                            <a:lumMod val="75000"/>
                          </a:schemeClr>
                        </a:solidFill>
                        <a:latin typeface="Arial" panose="020B0604020202020204" pitchFamily="34" charset="0"/>
                        <a:cs typeface="Arial" panose="020B0604020202020204" pitchFamily="34" charset="0"/>
                      </a:endParaRPr>
                    </a:p>
                  </a:txBody>
                  <a:tcPr anchor="ctr"/>
                </a:tc>
                <a:tc>
                  <a:txBody>
                    <a:bodyPr/>
                    <a:lstStyle/>
                    <a:p>
                      <a:pPr algn="ctr">
                        <a:lnSpc>
                          <a:spcPct val="115000"/>
                        </a:lnSpc>
                      </a:pPr>
                      <a:r>
                        <a:rPr lang="en-US" sz="1400" dirty="0" err="1">
                          <a:solidFill>
                            <a:schemeClr val="tx2">
                              <a:lumMod val="75000"/>
                            </a:schemeClr>
                          </a:solidFill>
                          <a:effectLst/>
                        </a:rPr>
                        <a:t>Quét</a:t>
                      </a:r>
                      <a:r>
                        <a:rPr lang="en-US" sz="1400" dirty="0">
                          <a:solidFill>
                            <a:schemeClr val="tx2">
                              <a:lumMod val="75000"/>
                            </a:schemeClr>
                          </a:solidFill>
                          <a:effectLst/>
                        </a:rPr>
                        <a:t> </a:t>
                      </a:r>
                      <a:r>
                        <a:rPr lang="en-US" sz="1400" dirty="0" err="1">
                          <a:solidFill>
                            <a:schemeClr val="tx2">
                              <a:lumMod val="75000"/>
                            </a:schemeClr>
                          </a:solidFill>
                          <a:effectLst/>
                        </a:rPr>
                        <a:t>hóa</a:t>
                      </a:r>
                      <a:r>
                        <a:rPr lang="en-US" sz="1400" dirty="0">
                          <a:solidFill>
                            <a:schemeClr val="tx2">
                              <a:lumMod val="75000"/>
                            </a:schemeClr>
                          </a:solidFill>
                          <a:effectLst/>
                        </a:rPr>
                        <a:t> </a:t>
                      </a:r>
                      <a:r>
                        <a:rPr lang="en-US" sz="1400" dirty="0" err="1">
                          <a:solidFill>
                            <a:schemeClr val="tx2">
                              <a:lumMod val="75000"/>
                            </a:schemeClr>
                          </a:solidFill>
                          <a:effectLst/>
                        </a:rPr>
                        <a:t>đơn</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dirty="0" err="1">
                          <a:solidFill>
                            <a:schemeClr val="tx2">
                              <a:lumMod val="75000"/>
                            </a:schemeClr>
                          </a:solidFill>
                          <a:effectLst/>
                        </a:rPr>
                        <a:t>Lập</a:t>
                      </a:r>
                      <a:r>
                        <a:rPr lang="en-US" sz="1400" dirty="0">
                          <a:solidFill>
                            <a:schemeClr val="tx2">
                              <a:lumMod val="75000"/>
                            </a:schemeClr>
                          </a:solidFill>
                          <a:effectLst/>
                        </a:rPr>
                        <a:t> </a:t>
                      </a:r>
                      <a:r>
                        <a:rPr lang="en-US" sz="1400" dirty="0" err="1">
                          <a:solidFill>
                            <a:schemeClr val="tx2">
                              <a:lumMod val="75000"/>
                            </a:schemeClr>
                          </a:solidFill>
                          <a:effectLst/>
                        </a:rPr>
                        <a:t>hạn</a:t>
                      </a:r>
                      <a:r>
                        <a:rPr lang="en-US" sz="1400" dirty="0">
                          <a:solidFill>
                            <a:schemeClr val="tx2">
                              <a:lumMod val="75000"/>
                            </a:schemeClr>
                          </a:solidFill>
                          <a:effectLst/>
                        </a:rPr>
                        <a:t> </a:t>
                      </a:r>
                      <a:r>
                        <a:rPr lang="en-US" sz="1400" dirty="0" err="1">
                          <a:solidFill>
                            <a:schemeClr val="tx2">
                              <a:lumMod val="75000"/>
                            </a:schemeClr>
                          </a:solidFill>
                          <a:effectLst/>
                        </a:rPr>
                        <a:t>mức</a:t>
                      </a:r>
                      <a:r>
                        <a:rPr lang="en-US" sz="1400" dirty="0">
                          <a:solidFill>
                            <a:schemeClr val="tx2">
                              <a:lumMod val="75000"/>
                            </a:schemeClr>
                          </a:solidFill>
                          <a:effectLst/>
                        </a:rPr>
                        <a:t> chi </a:t>
                      </a:r>
                      <a:r>
                        <a:rPr lang="en-US" sz="1400" dirty="0" err="1">
                          <a:solidFill>
                            <a:schemeClr val="tx2">
                              <a:lumMod val="75000"/>
                            </a:schemeClr>
                          </a:solidFill>
                          <a:effectLst/>
                        </a:rPr>
                        <a:t>tiêu</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b="1" kern="1200" dirty="0" err="1">
                          <a:solidFill>
                            <a:schemeClr val="tx2">
                              <a:lumMod val="75000"/>
                            </a:schemeClr>
                          </a:solidFill>
                          <a:effectLst/>
                        </a:rPr>
                        <a:t>Thiết</a:t>
                      </a:r>
                      <a:r>
                        <a:rPr lang="en-US" sz="1400" b="1" kern="1200" dirty="0">
                          <a:solidFill>
                            <a:schemeClr val="tx2">
                              <a:lumMod val="75000"/>
                            </a:schemeClr>
                          </a:solidFill>
                          <a:effectLst/>
                        </a:rPr>
                        <a:t> </a:t>
                      </a:r>
                      <a:r>
                        <a:rPr lang="en-US" sz="1400" b="1" kern="1200" dirty="0" err="1">
                          <a:solidFill>
                            <a:schemeClr val="tx2">
                              <a:lumMod val="75000"/>
                            </a:schemeClr>
                          </a:solidFill>
                          <a:effectLst/>
                        </a:rPr>
                        <a:t>lập</a:t>
                      </a:r>
                      <a:r>
                        <a:rPr lang="en-US" sz="1400" b="1" kern="1200" dirty="0">
                          <a:solidFill>
                            <a:schemeClr val="tx2">
                              <a:lumMod val="75000"/>
                            </a:schemeClr>
                          </a:solidFill>
                          <a:effectLst/>
                        </a:rPr>
                        <a:t> </a:t>
                      </a:r>
                      <a:r>
                        <a:rPr lang="en-US" sz="1400" b="1" kern="1200" dirty="0" err="1">
                          <a:solidFill>
                            <a:schemeClr val="tx2">
                              <a:lumMod val="75000"/>
                            </a:schemeClr>
                          </a:solidFill>
                          <a:effectLst/>
                        </a:rPr>
                        <a:t>số</a:t>
                      </a:r>
                      <a:r>
                        <a:rPr lang="en-US" sz="1400" b="1" kern="1200" dirty="0">
                          <a:solidFill>
                            <a:schemeClr val="tx2">
                              <a:lumMod val="75000"/>
                            </a:schemeClr>
                          </a:solidFill>
                          <a:effectLst/>
                        </a:rPr>
                        <a:t> </a:t>
                      </a:r>
                      <a:r>
                        <a:rPr lang="en-US" sz="1400" b="1" kern="1200" dirty="0" err="1">
                          <a:solidFill>
                            <a:schemeClr val="tx2">
                              <a:lumMod val="75000"/>
                            </a:schemeClr>
                          </a:solidFill>
                          <a:effectLst/>
                        </a:rPr>
                        <a:t>dư</a:t>
                      </a:r>
                      <a:r>
                        <a:rPr lang="en-US" sz="1400" b="1" kern="1200" dirty="0">
                          <a:solidFill>
                            <a:schemeClr val="tx2">
                              <a:lumMod val="75000"/>
                            </a:schemeClr>
                          </a:solidFill>
                          <a:effectLst/>
                        </a:rPr>
                        <a:t> ban </a:t>
                      </a:r>
                      <a:r>
                        <a:rPr lang="en-US" sz="1400" b="1" kern="1200" dirty="0" err="1">
                          <a:solidFill>
                            <a:schemeClr val="tx2">
                              <a:lumMod val="75000"/>
                            </a:schemeClr>
                          </a:solidFill>
                          <a:effectLst/>
                        </a:rPr>
                        <a:t>đầu</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dirty="0" err="1">
                          <a:solidFill>
                            <a:schemeClr val="tx2">
                              <a:lumMod val="75000"/>
                            </a:schemeClr>
                          </a:solidFill>
                          <a:effectLst/>
                        </a:rPr>
                        <a:t>Sổ</a:t>
                      </a:r>
                      <a:r>
                        <a:rPr lang="en-US" sz="1400" dirty="0">
                          <a:solidFill>
                            <a:schemeClr val="tx2">
                              <a:lumMod val="75000"/>
                            </a:schemeClr>
                          </a:solidFill>
                          <a:effectLst/>
                        </a:rPr>
                        <a:t> </a:t>
                      </a:r>
                      <a:r>
                        <a:rPr lang="en-US" sz="1400" dirty="0" err="1">
                          <a:solidFill>
                            <a:schemeClr val="tx2">
                              <a:lumMod val="75000"/>
                            </a:schemeClr>
                          </a:solidFill>
                          <a:effectLst/>
                        </a:rPr>
                        <a:t>tiết</a:t>
                      </a:r>
                      <a:r>
                        <a:rPr lang="en-US" sz="1400" dirty="0">
                          <a:solidFill>
                            <a:schemeClr val="tx2">
                              <a:lumMod val="75000"/>
                            </a:schemeClr>
                          </a:solidFill>
                          <a:effectLst/>
                        </a:rPr>
                        <a:t> </a:t>
                      </a:r>
                      <a:r>
                        <a:rPr lang="en-US" sz="1400" dirty="0" err="1">
                          <a:solidFill>
                            <a:schemeClr val="tx2">
                              <a:lumMod val="75000"/>
                            </a:schemeClr>
                          </a:solidFill>
                          <a:effectLst/>
                        </a:rPr>
                        <a:t>kiệm</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dirty="0" err="1">
                          <a:solidFill>
                            <a:schemeClr val="tx2">
                              <a:lumMod val="75000"/>
                            </a:schemeClr>
                          </a:solidFill>
                          <a:effectLst/>
                        </a:rPr>
                        <a:t>Sổ</a:t>
                      </a:r>
                      <a:r>
                        <a:rPr lang="en-US" sz="1400" dirty="0">
                          <a:solidFill>
                            <a:schemeClr val="tx2">
                              <a:lumMod val="75000"/>
                            </a:schemeClr>
                          </a:solidFill>
                          <a:effectLst/>
                        </a:rPr>
                        <a:t> </a:t>
                      </a:r>
                      <a:r>
                        <a:rPr lang="en-US" sz="1400" dirty="0" err="1">
                          <a:solidFill>
                            <a:schemeClr val="tx2">
                              <a:lumMod val="75000"/>
                            </a:schemeClr>
                          </a:solidFill>
                          <a:effectLst/>
                        </a:rPr>
                        <a:t>nợ</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dirty="0" err="1">
                          <a:solidFill>
                            <a:schemeClr val="tx2">
                              <a:lumMod val="75000"/>
                            </a:schemeClr>
                          </a:solidFill>
                          <a:effectLst/>
                        </a:rPr>
                        <a:t>Xuất</a:t>
                      </a:r>
                      <a:r>
                        <a:rPr lang="en-US" sz="1400" dirty="0">
                          <a:solidFill>
                            <a:schemeClr val="tx2">
                              <a:lumMod val="75000"/>
                            </a:schemeClr>
                          </a:solidFill>
                          <a:effectLst/>
                        </a:rPr>
                        <a:t> </a:t>
                      </a:r>
                      <a:r>
                        <a:rPr lang="en-US" sz="1400" dirty="0" err="1">
                          <a:solidFill>
                            <a:schemeClr val="tx2">
                              <a:lumMod val="75000"/>
                            </a:schemeClr>
                          </a:solidFill>
                          <a:effectLst/>
                        </a:rPr>
                        <a:t>dữ</a:t>
                      </a:r>
                      <a:r>
                        <a:rPr lang="en-US" sz="1400" dirty="0">
                          <a:solidFill>
                            <a:schemeClr val="tx2">
                              <a:lumMod val="75000"/>
                            </a:schemeClr>
                          </a:solidFill>
                          <a:effectLst/>
                        </a:rPr>
                        <a:t> </a:t>
                      </a:r>
                      <a:r>
                        <a:rPr lang="en-US" sz="1400" dirty="0" err="1">
                          <a:solidFill>
                            <a:schemeClr val="tx2">
                              <a:lumMod val="75000"/>
                            </a:schemeClr>
                          </a:solidFill>
                          <a:effectLst/>
                        </a:rPr>
                        <a:t>liệu</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15000"/>
                        </a:lnSpc>
                      </a:pPr>
                      <a:r>
                        <a:rPr lang="en-US" sz="1400" b="1" kern="1200" dirty="0" err="1">
                          <a:solidFill>
                            <a:schemeClr val="tx2">
                              <a:lumMod val="75000"/>
                            </a:schemeClr>
                          </a:solidFill>
                          <a:effectLst/>
                        </a:rPr>
                        <a:t>Danh</a:t>
                      </a:r>
                      <a:r>
                        <a:rPr lang="en-US" sz="1400" b="1" kern="1200" dirty="0">
                          <a:solidFill>
                            <a:schemeClr val="tx2">
                              <a:lumMod val="75000"/>
                            </a:schemeClr>
                          </a:solidFill>
                          <a:effectLst/>
                        </a:rPr>
                        <a:t> </a:t>
                      </a:r>
                      <a:r>
                        <a:rPr lang="en-US" sz="1400" b="1" kern="1200" dirty="0" err="1">
                          <a:solidFill>
                            <a:schemeClr val="tx2">
                              <a:lumMod val="75000"/>
                            </a:schemeClr>
                          </a:solidFill>
                          <a:effectLst/>
                        </a:rPr>
                        <a:t>sách</a:t>
                      </a:r>
                      <a:r>
                        <a:rPr lang="en-US" sz="1400" b="1" kern="1200" dirty="0">
                          <a:solidFill>
                            <a:schemeClr val="tx2">
                              <a:lumMod val="75000"/>
                            </a:schemeClr>
                          </a:solidFill>
                          <a:effectLst/>
                        </a:rPr>
                        <a:t> </a:t>
                      </a:r>
                      <a:r>
                        <a:rPr lang="en-US" sz="1400" b="1" kern="1200" dirty="0" err="1">
                          <a:solidFill>
                            <a:schemeClr val="tx2">
                              <a:lumMod val="75000"/>
                            </a:schemeClr>
                          </a:solidFill>
                          <a:effectLst/>
                        </a:rPr>
                        <a:t>mua</a:t>
                      </a:r>
                      <a:r>
                        <a:rPr lang="en-US" sz="1400" b="1" kern="1200" dirty="0">
                          <a:solidFill>
                            <a:schemeClr val="tx2">
                              <a:lumMod val="75000"/>
                            </a:schemeClr>
                          </a:solidFill>
                          <a:effectLst/>
                        </a:rPr>
                        <a:t> </a:t>
                      </a:r>
                      <a:r>
                        <a:rPr lang="en-US" sz="1400" b="1" kern="1200" dirty="0" err="1">
                          <a:solidFill>
                            <a:schemeClr val="tx2">
                              <a:lumMod val="75000"/>
                            </a:schemeClr>
                          </a:solidFill>
                          <a:effectLst/>
                        </a:rPr>
                        <a:t>sắm</a:t>
                      </a:r>
                      <a:r>
                        <a:rPr lang="en-US" sz="1400" b="1" kern="1200" dirty="0">
                          <a:solidFill>
                            <a:schemeClr val="tx2">
                              <a:lumMod val="75000"/>
                            </a:schemeClr>
                          </a:solidFill>
                          <a:effectLst/>
                        </a:rPr>
                        <a:t>, du </a:t>
                      </a:r>
                      <a:r>
                        <a:rPr lang="en-US" sz="1400" b="1" kern="1200" dirty="0" err="1">
                          <a:solidFill>
                            <a:schemeClr val="tx2">
                              <a:lumMod val="75000"/>
                            </a:schemeClr>
                          </a:solidFill>
                          <a:effectLst/>
                        </a:rPr>
                        <a:t>lịch</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chemeClr val="tx2">
                              <a:lumMod val="75000"/>
                            </a:schemeClr>
                          </a:solidFill>
                          <a:effectLst/>
                        </a:rPr>
                        <a:t>Tính</a:t>
                      </a:r>
                      <a:r>
                        <a:rPr lang="en-US" sz="1400" dirty="0">
                          <a:solidFill>
                            <a:schemeClr val="tx2">
                              <a:lumMod val="75000"/>
                            </a:schemeClr>
                          </a:solidFill>
                          <a:effectLst/>
                        </a:rPr>
                        <a:t> </a:t>
                      </a:r>
                      <a:r>
                        <a:rPr lang="en-US" sz="1400" dirty="0" err="1">
                          <a:solidFill>
                            <a:schemeClr val="tx2">
                              <a:lumMod val="75000"/>
                            </a:schemeClr>
                          </a:solidFill>
                          <a:effectLst/>
                        </a:rPr>
                        <a:t>lãi</a:t>
                      </a:r>
                      <a:r>
                        <a:rPr lang="en-US" sz="1400" dirty="0">
                          <a:solidFill>
                            <a:schemeClr val="tx2">
                              <a:lumMod val="75000"/>
                            </a:schemeClr>
                          </a:solidFill>
                          <a:effectLst/>
                        </a:rPr>
                        <a:t> </a:t>
                      </a:r>
                      <a:r>
                        <a:rPr lang="en-US" sz="1400" dirty="0" err="1">
                          <a:solidFill>
                            <a:schemeClr val="tx2">
                              <a:lumMod val="75000"/>
                            </a:schemeClr>
                          </a:solidFill>
                          <a:effectLst/>
                        </a:rPr>
                        <a:t>vay</a:t>
                      </a:r>
                      <a:r>
                        <a:rPr lang="en-US" sz="1400" dirty="0">
                          <a:solidFill>
                            <a:schemeClr val="tx2">
                              <a:lumMod val="75000"/>
                            </a:schemeClr>
                          </a:solidFill>
                          <a:effectLst/>
                        </a:rPr>
                        <a:t>, </a:t>
                      </a:r>
                      <a:r>
                        <a:rPr lang="en-US" sz="1400" dirty="0" err="1">
                          <a:solidFill>
                            <a:schemeClr val="tx2">
                              <a:lumMod val="75000"/>
                            </a:schemeClr>
                          </a:solidFill>
                          <a:effectLst/>
                        </a:rPr>
                        <a:t>thuế</a:t>
                      </a:r>
                      <a:r>
                        <a:rPr lang="en-US" sz="1400" dirty="0">
                          <a:solidFill>
                            <a:schemeClr val="tx2">
                              <a:lumMod val="75000"/>
                            </a:schemeClr>
                          </a:solidFill>
                          <a:effectLst/>
                        </a:rPr>
                        <a:t> TNCN</a:t>
                      </a:r>
                      <a:endParaRPr lang="en-US" sz="1400" dirty="0">
                        <a:solidFill>
                          <a:schemeClr val="tx2">
                            <a:lumMod val="75000"/>
                          </a:schemeClr>
                        </a:solidFill>
                        <a:effectLst/>
                        <a:latin typeface="Arial" panose="020B0604020202020204" pitchFamily="34" charset="0"/>
                        <a:ea typeface="SimSun" panose="02010600030101010101" pitchFamily="2" charset="-122"/>
                        <a:cs typeface="Arial" panose="020B0604020202020204" pitchFamily="34" charset="0"/>
                      </a:endParaRPr>
                    </a:p>
                  </a:txBody>
                  <a:tcPr anchor="ctr"/>
                </a:tc>
                <a:extLst>
                  <a:ext uri="{0D108BD9-81ED-4DB2-BD59-A6C34878D82A}">
                    <a16:rowId xmlns:a16="http://schemas.microsoft.com/office/drawing/2014/main" val="3134091684"/>
                  </a:ext>
                </a:extLst>
              </a:tr>
              <a:tr h="538041">
                <a:tc>
                  <a:txBody>
                    <a:bodyPr/>
                    <a:lstStyle/>
                    <a:p>
                      <a:r>
                        <a:rPr lang="en-US" sz="1800" b="1" kern="1200" dirty="0">
                          <a:solidFill>
                            <a:schemeClr val="tx2">
                              <a:lumMod val="75000"/>
                            </a:schemeClr>
                          </a:solidFill>
                          <a:effectLst/>
                        </a:rPr>
                        <a:t>Money lover</a:t>
                      </a:r>
                      <a:endParaRPr lang="en-US" b="1" dirty="0">
                        <a:solidFill>
                          <a:schemeClr val="tx2">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2203306209"/>
                  </a:ext>
                </a:extLst>
              </a:tr>
              <a:tr h="538041">
                <a:tc>
                  <a:txBody>
                    <a:bodyPr/>
                    <a:lstStyle/>
                    <a:p>
                      <a:r>
                        <a:rPr lang="en-US" sz="1800" b="1" kern="1200" dirty="0" err="1">
                          <a:solidFill>
                            <a:schemeClr val="tx2">
                              <a:lumMod val="75000"/>
                            </a:schemeClr>
                          </a:solidFill>
                          <a:effectLst/>
                        </a:rPr>
                        <a:t>Sổ</a:t>
                      </a:r>
                      <a:r>
                        <a:rPr lang="en-US" sz="1800" b="1" kern="1200" dirty="0">
                          <a:solidFill>
                            <a:schemeClr val="tx2">
                              <a:lumMod val="75000"/>
                            </a:schemeClr>
                          </a:solidFill>
                          <a:effectLst/>
                        </a:rPr>
                        <a:t> </a:t>
                      </a:r>
                      <a:r>
                        <a:rPr lang="en-US" sz="1800" b="1" kern="1200" dirty="0" err="1">
                          <a:solidFill>
                            <a:schemeClr val="tx2">
                              <a:lumMod val="75000"/>
                            </a:schemeClr>
                          </a:solidFill>
                          <a:effectLst/>
                        </a:rPr>
                        <a:t>thu</a:t>
                      </a:r>
                      <a:r>
                        <a:rPr lang="en-US" sz="1800" b="1" kern="1200" dirty="0">
                          <a:solidFill>
                            <a:schemeClr val="tx2">
                              <a:lumMod val="75000"/>
                            </a:schemeClr>
                          </a:solidFill>
                          <a:effectLst/>
                        </a:rPr>
                        <a:t> chi</a:t>
                      </a:r>
                      <a:endParaRPr lang="en-US" b="1" dirty="0">
                        <a:solidFill>
                          <a:schemeClr val="tx2">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algn="ct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3400430938"/>
                  </a:ext>
                </a:extLst>
              </a:tr>
              <a:tr h="538041">
                <a:tc>
                  <a:txBody>
                    <a:bodyPr/>
                    <a:lstStyle/>
                    <a:p>
                      <a:r>
                        <a:rPr lang="en-US" sz="1800" b="1" kern="1200" dirty="0" err="1">
                          <a:solidFill>
                            <a:schemeClr val="tx2">
                              <a:lumMod val="75000"/>
                            </a:schemeClr>
                          </a:solidFill>
                          <a:effectLst/>
                        </a:rPr>
                        <a:t>Sổ</a:t>
                      </a:r>
                      <a:r>
                        <a:rPr lang="en-US" sz="1800" b="1" kern="1200" dirty="0">
                          <a:solidFill>
                            <a:schemeClr val="tx2">
                              <a:lumMod val="75000"/>
                            </a:schemeClr>
                          </a:solidFill>
                          <a:effectLst/>
                        </a:rPr>
                        <a:t> </a:t>
                      </a:r>
                      <a:r>
                        <a:rPr lang="en-US" sz="1800" b="1" kern="1200" dirty="0" err="1">
                          <a:solidFill>
                            <a:schemeClr val="tx2">
                              <a:lumMod val="75000"/>
                            </a:schemeClr>
                          </a:solidFill>
                          <a:effectLst/>
                        </a:rPr>
                        <a:t>thu</a:t>
                      </a:r>
                      <a:r>
                        <a:rPr lang="en-US" sz="1800" b="1" kern="1200" dirty="0">
                          <a:solidFill>
                            <a:schemeClr val="tx2">
                              <a:lumMod val="75000"/>
                            </a:schemeClr>
                          </a:solidFill>
                          <a:effectLst/>
                        </a:rPr>
                        <a:t> chi </a:t>
                      </a:r>
                      <a:r>
                        <a:rPr lang="en-US" sz="1800" b="1" kern="1200" dirty="0" err="1">
                          <a:solidFill>
                            <a:schemeClr val="tx2">
                              <a:lumMod val="75000"/>
                            </a:schemeClr>
                          </a:solidFill>
                          <a:effectLst/>
                        </a:rPr>
                        <a:t>misa</a:t>
                      </a:r>
                      <a:endParaRPr lang="en-US" b="1" dirty="0">
                        <a:solidFill>
                          <a:schemeClr val="tx2">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767068301"/>
                  </a:ext>
                </a:extLst>
              </a:tr>
              <a:tr h="538041">
                <a:tc>
                  <a:txBody>
                    <a:bodyPr/>
                    <a:lstStyle/>
                    <a:p>
                      <a:r>
                        <a:rPr lang="en-US" sz="1800" b="1" kern="1200" dirty="0" err="1">
                          <a:solidFill>
                            <a:schemeClr val="tx2">
                              <a:lumMod val="75000"/>
                            </a:schemeClr>
                          </a:solidFill>
                          <a:effectLst/>
                        </a:rPr>
                        <a:t>Nhóm</a:t>
                      </a:r>
                      <a:endParaRPr lang="en-US" b="1" dirty="0">
                        <a:solidFill>
                          <a:schemeClr val="tx2">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lumMod val="75000"/>
                            </a:schemeClr>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2">
                              <a:lumMod val="75000"/>
                            </a:schemeClr>
                          </a:solidFill>
                          <a:effectLst/>
                          <a:uLnTx/>
                          <a:uFillTx/>
                        </a:rPr>
                        <a:t>✕</a:t>
                      </a:r>
                      <a:endParaRPr kumimoji="0" lang="en-US" sz="1800" b="0" i="0" u="none" strike="noStrike" kern="1200" cap="none" spc="0" normalizeH="0" baseline="0" noProof="0" dirty="0">
                        <a:ln>
                          <a:noFill/>
                        </a:ln>
                        <a:solidFill>
                          <a:schemeClr val="tx2">
                            <a:lumMod val="75000"/>
                          </a:schemeClr>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712682724"/>
                  </a:ext>
                </a:extLst>
              </a:tr>
            </a:tbl>
          </a:graphicData>
        </a:graphic>
      </p:graphicFrame>
      <p:sp>
        <p:nvSpPr>
          <p:cNvPr id="4" name="TextBox 3">
            <a:extLst>
              <a:ext uri="{FF2B5EF4-FFF2-40B4-BE49-F238E27FC236}">
                <a16:creationId xmlns:a16="http://schemas.microsoft.com/office/drawing/2014/main" id="{DF74ABC6-4D22-424D-E70A-533D6BD685EA}"/>
              </a:ext>
            </a:extLst>
          </p:cNvPr>
          <p:cNvSpPr txBox="1"/>
          <p:nvPr/>
        </p:nvSpPr>
        <p:spPr>
          <a:xfrm>
            <a:off x="-10626" y="2106907"/>
            <a:ext cx="971745" cy="584775"/>
          </a:xfrm>
          <a:prstGeom prst="rect">
            <a:avLst/>
          </a:prstGeom>
          <a:noFill/>
        </p:spPr>
        <p:txBody>
          <a:bodyPr wrap="square">
            <a:spAutoFit/>
          </a:bodyPr>
          <a:lstStyle/>
          <a:p>
            <a:r>
              <a:rPr lang="en-US" sz="1600" b="1" dirty="0" err="1">
                <a:solidFill>
                  <a:schemeClr val="tx2">
                    <a:lumMod val="50000"/>
                  </a:schemeClr>
                </a:solidFill>
                <a:latin typeface="Arial" panose="020B0604020202020204" pitchFamily="34" charset="0"/>
                <a:cs typeface="Arial" panose="020B0604020202020204" pitchFamily="34" charset="0"/>
              </a:rPr>
              <a:t>Ứng</a:t>
            </a:r>
            <a:r>
              <a:rPr lang="en-US" sz="1600" b="1" dirty="0">
                <a:solidFill>
                  <a:schemeClr val="tx2">
                    <a:lumMod val="50000"/>
                  </a:schemeClr>
                </a:solidFill>
                <a:latin typeface="Arial" panose="020B0604020202020204" pitchFamily="34" charset="0"/>
                <a:cs typeface="Arial" panose="020B0604020202020204" pitchFamily="34" charset="0"/>
              </a:rPr>
              <a:t> </a:t>
            </a:r>
            <a:r>
              <a:rPr lang="en-US" sz="1600" b="1" dirty="0" err="1">
                <a:solidFill>
                  <a:schemeClr val="tx2">
                    <a:lumMod val="75000"/>
                  </a:schemeClr>
                </a:solidFill>
                <a:latin typeface="Arial" panose="020B0604020202020204" pitchFamily="34" charset="0"/>
                <a:cs typeface="Arial" panose="020B0604020202020204" pitchFamily="34" charset="0"/>
              </a:rPr>
              <a:t>dụng</a:t>
            </a:r>
            <a:endParaRPr lang="en-US" sz="1600" b="1" dirty="0">
              <a:solidFill>
                <a:schemeClr val="tx2">
                  <a:lumMod val="7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84C4A6-78F2-78C1-53C6-3E549330C78E}"/>
              </a:ext>
            </a:extLst>
          </p:cNvPr>
          <p:cNvSpPr txBox="1"/>
          <p:nvPr/>
        </p:nvSpPr>
        <p:spPr>
          <a:xfrm>
            <a:off x="0" y="1218053"/>
            <a:ext cx="971745" cy="584775"/>
          </a:xfrm>
          <a:prstGeom prst="rect">
            <a:avLst/>
          </a:prstGeom>
          <a:noFill/>
        </p:spPr>
        <p:txBody>
          <a:bodyPr wrap="square">
            <a:spAutoFit/>
          </a:bodyPr>
          <a:lstStyle/>
          <a:p>
            <a:pPr algn="r"/>
            <a:r>
              <a:rPr lang="en-US" sz="1600" b="1" dirty="0" err="1">
                <a:solidFill>
                  <a:schemeClr val="tx2">
                    <a:lumMod val="50000"/>
                  </a:schemeClr>
                </a:solidFill>
                <a:latin typeface="Arial" panose="020B0604020202020204" pitchFamily="34" charset="0"/>
                <a:cs typeface="Arial" panose="020B0604020202020204" pitchFamily="34" charset="0"/>
              </a:rPr>
              <a:t>Chức</a:t>
            </a:r>
            <a:r>
              <a:rPr lang="en-US" sz="1600" b="1" dirty="0">
                <a:solidFill>
                  <a:schemeClr val="tx2">
                    <a:lumMod val="50000"/>
                  </a:schemeClr>
                </a:solidFill>
                <a:latin typeface="Arial" panose="020B0604020202020204" pitchFamily="34" charset="0"/>
                <a:cs typeface="Arial" panose="020B0604020202020204" pitchFamily="34" charset="0"/>
              </a:rPr>
              <a:t> </a:t>
            </a:r>
            <a:r>
              <a:rPr lang="en-US" sz="1600" b="1" dirty="0" err="1">
                <a:solidFill>
                  <a:schemeClr val="tx2">
                    <a:lumMod val="50000"/>
                  </a:schemeClr>
                </a:solidFill>
                <a:latin typeface="Arial" panose="020B0604020202020204" pitchFamily="34" charset="0"/>
                <a:cs typeface="Arial" panose="020B0604020202020204" pitchFamily="34" charset="0"/>
              </a:rPr>
              <a:t>năng</a:t>
            </a:r>
            <a:endParaRPr lang="en-US" sz="1600" b="1" dirty="0">
              <a:solidFill>
                <a:schemeClr val="tx2">
                  <a:lumMod val="7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3D8EDD-AF9A-B807-D117-7AA3E077B43B}"/>
              </a:ext>
            </a:extLst>
          </p:cNvPr>
          <p:cNvSpPr txBox="1"/>
          <p:nvPr/>
        </p:nvSpPr>
        <p:spPr>
          <a:xfrm>
            <a:off x="961119" y="5354522"/>
            <a:ext cx="4020523" cy="646331"/>
          </a:xfrm>
          <a:prstGeom prst="rect">
            <a:avLst/>
          </a:prstGeom>
          <a:noFill/>
        </p:spPr>
        <p:txBody>
          <a:bodyPr wrap="square" rtlCol="0">
            <a:spAutoFit/>
          </a:bodyPr>
          <a:lstStyle/>
          <a:p>
            <a:r>
              <a:rPr lang="en-US" b="1" dirty="0">
                <a:solidFill>
                  <a:schemeClr val="accent4">
                    <a:lumMod val="40000"/>
                    <a:lumOff val="60000"/>
                  </a:schemeClr>
                </a:solidFill>
                <a:latin typeface="Helvetica" panose="020B0604020202020204" pitchFamily="34" charset="0"/>
                <a:cs typeface="Helvetica" panose="020B0604020202020204" pitchFamily="34" charset="0"/>
              </a:rPr>
              <a:t>✕ : </a:t>
            </a:r>
            <a:r>
              <a:rPr lang="en-US" dirty="0" err="1">
                <a:solidFill>
                  <a:schemeClr val="accent4">
                    <a:lumMod val="40000"/>
                    <a:lumOff val="60000"/>
                  </a:schemeClr>
                </a:solidFill>
                <a:latin typeface="Helvetica" panose="020B0604020202020204" pitchFamily="34" charset="0"/>
                <a:cs typeface="Helvetica" panose="020B0604020202020204" pitchFamily="34" charset="0"/>
              </a:rPr>
              <a:t>không</a:t>
            </a:r>
            <a:r>
              <a:rPr lang="en-US" dirty="0">
                <a:solidFill>
                  <a:schemeClr val="accent4">
                    <a:lumMod val="40000"/>
                    <a:lumOff val="60000"/>
                  </a:schemeClr>
                </a:solidFill>
                <a:latin typeface="Helvetica" panose="020B0604020202020204" pitchFamily="34" charset="0"/>
                <a:cs typeface="Helvetica" panose="020B0604020202020204" pitchFamily="34" charset="0"/>
              </a:rPr>
              <a:t> </a:t>
            </a:r>
            <a:r>
              <a:rPr lang="en-US" dirty="0" err="1">
                <a:solidFill>
                  <a:schemeClr val="accent4">
                    <a:lumMod val="40000"/>
                    <a:lumOff val="60000"/>
                  </a:schemeClr>
                </a:solidFill>
                <a:latin typeface="Helvetica" panose="020B0604020202020204" pitchFamily="34" charset="0"/>
                <a:cs typeface="Helvetica" panose="020B0604020202020204" pitchFamily="34" charset="0"/>
              </a:rPr>
              <a:t>khả</a:t>
            </a:r>
            <a:r>
              <a:rPr lang="en-US" dirty="0">
                <a:solidFill>
                  <a:schemeClr val="accent4">
                    <a:lumMod val="40000"/>
                    <a:lumOff val="60000"/>
                  </a:schemeClr>
                </a:solidFill>
                <a:latin typeface="Helvetica" panose="020B0604020202020204" pitchFamily="34" charset="0"/>
                <a:cs typeface="Helvetica" panose="020B0604020202020204" pitchFamily="34" charset="0"/>
              </a:rPr>
              <a:t> </a:t>
            </a:r>
            <a:r>
              <a:rPr lang="en-US" dirty="0" err="1">
                <a:solidFill>
                  <a:schemeClr val="accent4">
                    <a:lumMod val="40000"/>
                    <a:lumOff val="60000"/>
                  </a:schemeClr>
                </a:solidFill>
                <a:latin typeface="Helvetica" panose="020B0604020202020204" pitchFamily="34" charset="0"/>
                <a:cs typeface="Helvetica" panose="020B0604020202020204" pitchFamily="34" charset="0"/>
              </a:rPr>
              <a:t>quan</a:t>
            </a:r>
            <a:endParaRPr lang="en-US" sz="1800" b="1" i="0" u="none" strike="noStrike" kern="1200" spc="0" baseline="0" dirty="0">
              <a:ln>
                <a:noFill/>
              </a:ln>
              <a:solidFill>
                <a:schemeClr val="accent4">
                  <a:lumMod val="40000"/>
                  <a:lumOff val="60000"/>
                </a:schemeClr>
              </a:solidFill>
              <a:effectLst/>
              <a:latin typeface="Helvetica" panose="020B0604020202020204" pitchFamily="34" charset="0"/>
              <a:cs typeface="Helvetica" panose="020B0604020202020204" pitchFamily="34" charset="0"/>
            </a:endParaRPr>
          </a:p>
          <a:p>
            <a:pPr marL="0" marR="0" indent="0" rtl="0" eaLnBrk="1" fontAlgn="auto" latinLnBrk="0" hangingPunct="1">
              <a:spcBef>
                <a:spcPts val="0"/>
              </a:spcBef>
              <a:spcAft>
                <a:spcPts val="0"/>
              </a:spcAft>
            </a:pPr>
            <a:r>
              <a:rPr lang="en-US" sz="1800" b="1" i="0" u="none" strike="noStrike" kern="1200" spc="0" baseline="0" dirty="0">
                <a:ln>
                  <a:noFill/>
                </a:ln>
                <a:solidFill>
                  <a:schemeClr val="accent4">
                    <a:lumMod val="40000"/>
                    <a:lumOff val="60000"/>
                  </a:schemeClr>
                </a:solidFill>
                <a:effectLst/>
                <a:latin typeface="Helvetica" panose="020B0604020202020204" pitchFamily="34" charset="0"/>
                <a:cs typeface="Helvetica" panose="020B0604020202020204" pitchFamily="34" charset="0"/>
              </a:rPr>
              <a:t>✓ : </a:t>
            </a:r>
            <a:r>
              <a:rPr lang="en-US" sz="1800" i="0" u="none" strike="noStrike" kern="1200" spc="0" baseline="0" dirty="0" err="1">
                <a:ln>
                  <a:noFill/>
                </a:ln>
                <a:solidFill>
                  <a:schemeClr val="accent4">
                    <a:lumMod val="40000"/>
                    <a:lumOff val="60000"/>
                  </a:schemeClr>
                </a:solidFill>
                <a:effectLst/>
                <a:latin typeface="Helvetica" panose="020B0604020202020204" pitchFamily="34" charset="0"/>
                <a:cs typeface="Helvetica" panose="020B0604020202020204" pitchFamily="34" charset="0"/>
              </a:rPr>
              <a:t>Khả</a:t>
            </a:r>
            <a:r>
              <a:rPr lang="en-US" sz="1800" i="0" u="none" strike="noStrike" kern="1200" spc="0" baseline="0" dirty="0">
                <a:ln>
                  <a:noFill/>
                </a:ln>
                <a:solidFill>
                  <a:schemeClr val="accent4">
                    <a:lumMod val="40000"/>
                    <a:lumOff val="60000"/>
                  </a:schemeClr>
                </a:solidFill>
                <a:effectLst/>
                <a:latin typeface="Helvetica" panose="020B0604020202020204" pitchFamily="34" charset="0"/>
                <a:cs typeface="Helvetica" panose="020B0604020202020204" pitchFamily="34" charset="0"/>
              </a:rPr>
              <a:t> </a:t>
            </a:r>
            <a:r>
              <a:rPr lang="en-US" sz="1800" i="0" u="none" strike="noStrike" kern="1200" spc="0" baseline="0" dirty="0" err="1">
                <a:ln>
                  <a:noFill/>
                </a:ln>
                <a:solidFill>
                  <a:schemeClr val="accent4">
                    <a:lumMod val="40000"/>
                    <a:lumOff val="60000"/>
                  </a:schemeClr>
                </a:solidFill>
                <a:effectLst/>
                <a:latin typeface="Helvetica" panose="020B0604020202020204" pitchFamily="34" charset="0"/>
                <a:cs typeface="Helvetica" panose="020B0604020202020204" pitchFamily="34" charset="0"/>
              </a:rPr>
              <a:t>quan</a:t>
            </a:r>
            <a:endParaRPr lang="en-US" sz="1800" i="0" u="none" strike="noStrike" dirty="0">
              <a:solidFill>
                <a:schemeClr val="accent4">
                  <a:lumMod val="40000"/>
                  <a:lumOff val="60000"/>
                </a:schemeClr>
              </a:solidFill>
              <a:effectLst/>
              <a:latin typeface="Helvetica"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E9F5A328-1ED7-DC3A-50C6-432E0AE91C40}"/>
              </a:ext>
            </a:extLst>
          </p:cNvPr>
          <p:cNvSpPr/>
          <p:nvPr/>
        </p:nvSpPr>
        <p:spPr>
          <a:xfrm>
            <a:off x="11719369" y="0"/>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b="1" dirty="0">
                <a:solidFill>
                  <a:schemeClr val="tx2">
                    <a:lumMod val="75000"/>
                  </a:schemeClr>
                </a:solidFill>
                <a:latin typeface="Noto Sans" panose="020B0502040504020204" pitchFamily="34"/>
                <a:ea typeface="Noto Sans" panose="020B0502040504020204" pitchFamily="34"/>
                <a:cs typeface="Noto Sans" panose="020B0502040504020204" pitchFamily="34"/>
              </a:rPr>
              <a:t>7</a:t>
            </a:r>
            <a:endPar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412657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891046B8-48AB-EF6E-A677-6FCE7EA7A4BE}"/>
              </a:ext>
            </a:extLst>
          </p:cNvPr>
          <p:cNvSpPr txBox="1"/>
          <p:nvPr/>
        </p:nvSpPr>
        <p:spPr>
          <a:xfrm>
            <a:off x="3970987" y="1340899"/>
            <a:ext cx="7398205" cy="784830"/>
          </a:xfrm>
          <a:prstGeom prst="rect">
            <a:avLst/>
          </a:prstGeom>
          <a:noFill/>
        </p:spPr>
        <p:txBody>
          <a:bodyPr wrap="square" rtlCol="0">
            <a:spAutoFit/>
          </a:bodyPr>
          <a:lstStyle/>
          <a:p>
            <a:pPr algn="ctr"/>
            <a:r>
              <a:rPr lang="en-US" sz="4500" b="1" dirty="0">
                <a:solidFill>
                  <a:schemeClr val="bg1"/>
                </a:solidFill>
                <a:latin typeface="Helvetica" panose="020B0604020202020204" pitchFamily="34" charset="0"/>
                <a:cs typeface="Helvetica" panose="020B0604020202020204" pitchFamily="34" charset="0"/>
              </a:rPr>
              <a:t>III . </a:t>
            </a:r>
            <a:r>
              <a:rPr lang="en-US" sz="4500" b="1" dirty="0" err="1">
                <a:solidFill>
                  <a:schemeClr val="bg1"/>
                </a:solidFill>
                <a:latin typeface="Helvetica" panose="020B0604020202020204" pitchFamily="34" charset="0"/>
                <a:cs typeface="Helvetica" panose="020B0604020202020204" pitchFamily="34" charset="0"/>
              </a:rPr>
              <a:t>Quy</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trình</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thực</a:t>
            </a:r>
            <a:r>
              <a:rPr lang="en-US" sz="4500" b="1" dirty="0">
                <a:solidFill>
                  <a:schemeClr val="bg1"/>
                </a:solidFill>
                <a:latin typeface="Helvetica" panose="020B0604020202020204" pitchFamily="34" charset="0"/>
                <a:cs typeface="Helvetica" panose="020B0604020202020204" pitchFamily="34" charset="0"/>
              </a:rPr>
              <a:t> </a:t>
            </a:r>
            <a:r>
              <a:rPr lang="en-US" sz="4500" b="1" dirty="0" err="1">
                <a:solidFill>
                  <a:schemeClr val="bg1"/>
                </a:solidFill>
                <a:latin typeface="Helvetica" panose="020B0604020202020204" pitchFamily="34" charset="0"/>
                <a:cs typeface="Helvetica" panose="020B0604020202020204" pitchFamily="34" charset="0"/>
              </a:rPr>
              <a:t>hiện</a:t>
            </a:r>
            <a:endParaRPr lang="en-US" sz="4500" b="1" dirty="0">
              <a:solidFill>
                <a:schemeClr val="bg1"/>
              </a:solidFill>
              <a:latin typeface="Helvetica" panose="020B0604020202020204" pitchFamily="34" charset="0"/>
              <a:cs typeface="Helvetica" panose="020B0604020202020204" pitchFamily="34" charset="0"/>
            </a:endParaRPr>
          </a:p>
        </p:txBody>
      </p:sp>
      <p:pic>
        <p:nvPicPr>
          <p:cNvPr id="3" name="图片 29">
            <a:extLst>
              <a:ext uri="{FF2B5EF4-FFF2-40B4-BE49-F238E27FC236}">
                <a16:creationId xmlns:a16="http://schemas.microsoft.com/office/drawing/2014/main" id="{9E552BDD-1AE5-4656-964A-BA8A7DC54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4963" y="881872"/>
            <a:ext cx="7959363" cy="5842017"/>
          </a:xfrm>
          <a:prstGeom prst="rect">
            <a:avLst/>
          </a:prstGeom>
        </p:spPr>
      </p:pic>
    </p:spTree>
    <p:extLst>
      <p:ext uri="{BB962C8B-B14F-4D97-AF65-F5344CB8AC3E}">
        <p14:creationId xmlns:p14="http://schemas.microsoft.com/office/powerpoint/2010/main" val="87886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750"/>
                                        <p:tgtEl>
                                          <p:spTgt spid="26"/>
                                        </p:tgtEl>
                                      </p:cBhvr>
                                    </p:animEffect>
                                  </p:childTnLst>
                                </p:cTn>
                              </p:par>
                              <p:par>
                                <p:cTn id="8" presetID="2" presetClass="entr" presetSubtype="3"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0-#ppt_h/2"/>
                                          </p:val>
                                        </p:tav>
                                        <p:tav tm="100000">
                                          <p:val>
                                            <p:strVal val="#ppt_y"/>
                                          </p:val>
                                        </p:tav>
                                      </p:tavLst>
                                    </p:anim>
                                  </p:childTnLst>
                                </p:cTn>
                              </p:par>
                              <p:par>
                                <p:cTn id="12" presetID="2" presetClass="entr" presetSubtype="12" fill="hold" nodeType="withEffect">
                                  <p:stCondLst>
                                    <p:cond delay="7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D675F047-8DD4-42B5-B650-60C47B0DC847}"/>
              </a:ext>
            </a:extLst>
          </p:cNvPr>
          <p:cNvPicPr>
            <a:picLocks noChangeAspect="1"/>
          </p:cNvPicPr>
          <p:nvPr/>
        </p:nvPicPr>
        <p:blipFill rotWithShape="1">
          <a:blip r:embed="rId4">
            <a:extLst>
              <a:ext uri="{28A0092B-C50C-407E-A947-70E740481C1C}">
                <a14:useLocalDpi xmlns:a14="http://schemas.microsoft.com/office/drawing/2010/main" val="0"/>
              </a:ext>
            </a:extLst>
          </a:blip>
          <a:srcRect r="-1366" b="77189"/>
          <a:stretch/>
        </p:blipFill>
        <p:spPr>
          <a:xfrm>
            <a:off x="-1" y="0"/>
            <a:ext cx="9462977" cy="1573619"/>
          </a:xfrm>
          <a:prstGeom prst="rect">
            <a:avLst/>
          </a:prstGeom>
        </p:spPr>
      </p:pic>
      <p:pic>
        <p:nvPicPr>
          <p:cNvPr id="54" name="图片 53">
            <a:extLst>
              <a:ext uri="{FF2B5EF4-FFF2-40B4-BE49-F238E27FC236}">
                <a16:creationId xmlns:a16="http://schemas.microsoft.com/office/drawing/2014/main" id="{B5270CFB-6551-47C3-B090-405315E893B1}"/>
              </a:ext>
            </a:extLst>
          </p:cNvPr>
          <p:cNvPicPr>
            <a:picLocks noChangeAspect="1"/>
          </p:cNvPicPr>
          <p:nvPr/>
        </p:nvPicPr>
        <p:blipFill rotWithShape="1">
          <a:blip r:embed="rId4">
            <a:extLst>
              <a:ext uri="{28A0092B-C50C-407E-A947-70E740481C1C}">
                <a14:useLocalDpi xmlns:a14="http://schemas.microsoft.com/office/drawing/2010/main" val="0"/>
              </a:ext>
            </a:extLst>
          </a:blip>
          <a:srcRect l="54404" t="50194"/>
          <a:stretch/>
        </p:blipFill>
        <p:spPr>
          <a:xfrm>
            <a:off x="7946066" y="3462670"/>
            <a:ext cx="4256567" cy="3435840"/>
          </a:xfrm>
          <a:prstGeom prst="rect">
            <a:avLst/>
          </a:prstGeom>
        </p:spPr>
      </p:pic>
      <p:pic>
        <p:nvPicPr>
          <p:cNvPr id="55" name="图片 54">
            <a:extLst>
              <a:ext uri="{FF2B5EF4-FFF2-40B4-BE49-F238E27FC236}">
                <a16:creationId xmlns:a16="http://schemas.microsoft.com/office/drawing/2014/main" id="{06DB4C63-6123-481E-A91E-CD9CC9C03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3" y="107132"/>
            <a:ext cx="9311007" cy="6880495"/>
          </a:xfrm>
          <a:prstGeom prst="rect">
            <a:avLst/>
          </a:prstGeom>
        </p:spPr>
      </p:pic>
      <p:pic>
        <p:nvPicPr>
          <p:cNvPr id="56" name="图片 55">
            <a:extLst>
              <a:ext uri="{FF2B5EF4-FFF2-40B4-BE49-F238E27FC236}">
                <a16:creationId xmlns:a16="http://schemas.microsoft.com/office/drawing/2014/main" id="{50F1595A-4164-4EFC-A3F2-B4FBC9F3E709}"/>
              </a:ext>
            </a:extLst>
          </p:cNvPr>
          <p:cNvPicPr>
            <a:picLocks noChangeAspect="1"/>
          </p:cNvPicPr>
          <p:nvPr/>
        </p:nvPicPr>
        <p:blipFill rotWithShape="1">
          <a:blip r:embed="rId5">
            <a:extLst>
              <a:ext uri="{28A0092B-C50C-407E-A947-70E740481C1C}">
                <a14:useLocalDpi xmlns:a14="http://schemas.microsoft.com/office/drawing/2010/main" val="0"/>
              </a:ext>
            </a:extLst>
          </a:blip>
          <a:srcRect l="80150"/>
          <a:stretch/>
        </p:blipFill>
        <p:spPr>
          <a:xfrm>
            <a:off x="10115550" y="-426268"/>
            <a:ext cx="1848281" cy="6880495"/>
          </a:xfrm>
          <a:prstGeom prst="rect">
            <a:avLst/>
          </a:prstGeom>
        </p:spPr>
      </p:pic>
      <p:cxnSp>
        <p:nvCxnSpPr>
          <p:cNvPr id="26" name="Straight Connector 25">
            <a:extLst>
              <a:ext uri="{FF2B5EF4-FFF2-40B4-BE49-F238E27FC236}">
                <a16:creationId xmlns:a16="http://schemas.microsoft.com/office/drawing/2014/main" id="{E8E1A5E6-60E2-44B2-95B9-0B595FB7FEAB}"/>
              </a:ext>
            </a:extLst>
          </p:cNvPr>
          <p:cNvCxnSpPr/>
          <p:nvPr/>
        </p:nvCxnSpPr>
        <p:spPr>
          <a:xfrm flipV="1">
            <a:off x="8738243" y="4763746"/>
            <a:ext cx="0" cy="1181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A_圆角矩形 15">
            <a:extLst>
              <a:ext uri="{FF2B5EF4-FFF2-40B4-BE49-F238E27FC236}">
                <a16:creationId xmlns:a16="http://schemas.microsoft.com/office/drawing/2014/main" id="{DE843E34-85DD-43BC-C00E-E3B7CC87185B}"/>
              </a:ext>
            </a:extLst>
          </p:cNvPr>
          <p:cNvSpPr/>
          <p:nvPr>
            <p:custDataLst>
              <p:tags r:id="rId1"/>
            </p:custDataLst>
          </p:nvPr>
        </p:nvSpPr>
        <p:spPr>
          <a:xfrm>
            <a:off x="457872" y="403773"/>
            <a:ext cx="11276255" cy="6050454"/>
          </a:xfrm>
          <a:prstGeom prst="roundRect">
            <a:avLst>
              <a:gd name="adj" fmla="val 3163"/>
            </a:avLst>
          </a:prstGeom>
          <a:solidFill>
            <a:srgbClr val="241B3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4439225E-1867-8DE4-5C65-507C5624D69C}"/>
              </a:ext>
            </a:extLst>
          </p:cNvPr>
          <p:cNvSpPr txBox="1"/>
          <p:nvPr/>
        </p:nvSpPr>
        <p:spPr>
          <a:xfrm>
            <a:off x="568097" y="517048"/>
            <a:ext cx="3699103" cy="477054"/>
          </a:xfrm>
          <a:prstGeom prst="rect">
            <a:avLst/>
          </a:prstGeom>
          <a:noFill/>
        </p:spPr>
        <p:txBody>
          <a:bodyPr wrap="square" rtlCol="0">
            <a:spAutoFit/>
          </a:bodyPr>
          <a:lstStyle/>
          <a:p>
            <a:pPr algn="ctr"/>
            <a:r>
              <a:rPr lang="en-US" sz="2500" b="1">
                <a:solidFill>
                  <a:schemeClr val="bg1"/>
                </a:solidFill>
                <a:latin typeface="Helvetica" panose="020B0604020202020204" pitchFamily="34" charset="0"/>
                <a:cs typeface="Helvetica" panose="020B0604020202020204" pitchFamily="34" charset="0"/>
              </a:rPr>
              <a:t>III . Quy trình thực hiện</a:t>
            </a:r>
            <a:endParaRPr lang="en-US" sz="2500" b="1" dirty="0">
              <a:solidFill>
                <a:schemeClr val="bg1"/>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17766B88-C4B5-C1DF-7731-4998543990CB}"/>
              </a:ext>
            </a:extLst>
          </p:cNvPr>
          <p:cNvSpPr txBox="1"/>
          <p:nvPr/>
        </p:nvSpPr>
        <p:spPr>
          <a:xfrm>
            <a:off x="1163993" y="1539613"/>
            <a:ext cx="9678177" cy="3785652"/>
          </a:xfrm>
          <a:prstGeom prst="rect">
            <a:avLst/>
          </a:prstGeom>
          <a:noFill/>
        </p:spPr>
        <p:txBody>
          <a:bodyPr wrap="square">
            <a:spAutoFit/>
          </a:bodyPr>
          <a:lstStyle/>
          <a:p>
            <a:pPr marL="342900" indent="-342900">
              <a:buFont typeface="+mj-lt"/>
              <a:buAutoNum type="arabicPeriod"/>
            </a:pPr>
            <a:r>
              <a:rPr lang="vi-VN" sz="2000" dirty="0">
                <a:solidFill>
                  <a:schemeClr val="accent4">
                    <a:lumMod val="40000"/>
                    <a:lumOff val="60000"/>
                  </a:schemeClr>
                </a:solidFill>
              </a:rPr>
              <a:t>Xác định yêu cầu: Khảo sát yêu cầu người dùng, lập ra bảng các yêu cầu và quy định cụ thể cho phần mềm.</a:t>
            </a:r>
            <a:endParaRPr lang="en-US" sz="2000" dirty="0">
              <a:solidFill>
                <a:schemeClr val="accent4">
                  <a:lumMod val="40000"/>
                  <a:lumOff val="60000"/>
                </a:schemeClr>
              </a:solidFill>
            </a:endParaRPr>
          </a:p>
          <a:p>
            <a:pPr marL="342900" indent="-342900">
              <a:buFont typeface="+mj-lt"/>
              <a:buAutoNum type="arabicPeriod"/>
            </a:pPr>
            <a:endParaRPr lang="vi-VN" sz="2000" dirty="0">
              <a:solidFill>
                <a:schemeClr val="accent4">
                  <a:lumMod val="40000"/>
                  <a:lumOff val="60000"/>
                </a:schemeClr>
              </a:solidFill>
            </a:endParaRPr>
          </a:p>
          <a:p>
            <a:pPr marL="342900" indent="-342900">
              <a:buFont typeface="+mj-lt"/>
              <a:buAutoNum type="arabicPeriod"/>
            </a:pPr>
            <a:r>
              <a:rPr lang="vi-VN" sz="2000" dirty="0">
                <a:solidFill>
                  <a:schemeClr val="accent4">
                    <a:lumMod val="40000"/>
                    <a:lumOff val="60000"/>
                  </a:schemeClr>
                </a:solidFill>
              </a:rPr>
              <a:t>Phân tích: Phân loại các yêu cầu và lập sơ đồ Use-case</a:t>
            </a:r>
            <a:endParaRPr lang="en-US" sz="2000" dirty="0">
              <a:solidFill>
                <a:schemeClr val="accent4">
                  <a:lumMod val="40000"/>
                  <a:lumOff val="60000"/>
                </a:schemeClr>
              </a:solidFill>
            </a:endParaRPr>
          </a:p>
          <a:p>
            <a:pPr marL="342900" indent="-342900">
              <a:buFont typeface="+mj-lt"/>
              <a:buAutoNum type="arabicPeriod"/>
            </a:pPr>
            <a:endParaRPr lang="vi-VN" sz="2000" dirty="0">
              <a:solidFill>
                <a:schemeClr val="accent4">
                  <a:lumMod val="40000"/>
                  <a:lumOff val="60000"/>
                </a:schemeClr>
              </a:solidFill>
            </a:endParaRPr>
          </a:p>
          <a:p>
            <a:pPr marL="342900" indent="-342900">
              <a:buFont typeface="+mj-lt"/>
              <a:buAutoNum type="arabicPeriod"/>
            </a:pPr>
            <a:r>
              <a:rPr lang="vi-VN" sz="2000" dirty="0">
                <a:solidFill>
                  <a:schemeClr val="accent4">
                    <a:lumMod val="40000"/>
                    <a:lumOff val="60000"/>
                  </a:schemeClr>
                </a:solidFill>
              </a:rPr>
              <a:t>Thiết kế: Mô tả các thành phần của phần mềm một cách rõ ràng, gồm các bước:</a:t>
            </a:r>
          </a:p>
          <a:p>
            <a:pPr marL="742950" lvl="1" indent="-285750">
              <a:buFont typeface="Wingdings" panose="05000000000000000000" pitchFamily="2" charset="2"/>
              <a:buChar char="§"/>
            </a:pPr>
            <a:r>
              <a:rPr lang="vi-VN" sz="2000" dirty="0">
                <a:solidFill>
                  <a:schemeClr val="accent4">
                    <a:lumMod val="40000"/>
                    <a:lumOff val="60000"/>
                  </a:schemeClr>
                </a:solidFill>
              </a:rPr>
              <a:t>Thiết kế hệ thống, kiến trúc, các đối tượng.</a:t>
            </a:r>
          </a:p>
          <a:p>
            <a:pPr marL="742950" lvl="1" indent="-285750">
              <a:buFont typeface="Wingdings" panose="05000000000000000000" pitchFamily="2" charset="2"/>
              <a:buChar char="§"/>
            </a:pPr>
            <a:r>
              <a:rPr lang="vi-VN" sz="2000" dirty="0">
                <a:solidFill>
                  <a:schemeClr val="accent4">
                    <a:lumMod val="40000"/>
                    <a:lumOff val="60000"/>
                  </a:schemeClr>
                </a:solidFill>
              </a:rPr>
              <a:t>Thiết kế cơ sở dữ liệu.</a:t>
            </a:r>
          </a:p>
          <a:p>
            <a:pPr marL="742950" lvl="1" indent="-285750">
              <a:buFont typeface="Wingdings" panose="05000000000000000000" pitchFamily="2" charset="2"/>
              <a:buChar char="§"/>
            </a:pPr>
            <a:r>
              <a:rPr lang="vi-VN" sz="2000" dirty="0">
                <a:solidFill>
                  <a:schemeClr val="accent4">
                    <a:lumMod val="40000"/>
                    <a:lumOff val="60000"/>
                  </a:schemeClr>
                </a:solidFill>
              </a:rPr>
              <a:t>Thiết kế giao diện.</a:t>
            </a:r>
          </a:p>
          <a:p>
            <a:pPr marL="742950" lvl="1" indent="-285750">
              <a:buFont typeface="Wingdings" panose="05000000000000000000" pitchFamily="2" charset="2"/>
              <a:buChar char="§"/>
            </a:pPr>
            <a:r>
              <a:rPr lang="vi-VN" sz="2000" dirty="0">
                <a:solidFill>
                  <a:schemeClr val="accent4">
                    <a:lumMod val="40000"/>
                    <a:lumOff val="60000"/>
                  </a:schemeClr>
                </a:solidFill>
              </a:rPr>
              <a:t>Cài đặt: Dựa theo những thiết kế và phân tích, tiến hành xây dựng ứng dụng thực tế.</a:t>
            </a:r>
          </a:p>
          <a:p>
            <a:pPr marL="742950" lvl="1" indent="-285750">
              <a:buFont typeface="Wingdings" panose="05000000000000000000" pitchFamily="2" charset="2"/>
              <a:buChar char="§"/>
            </a:pPr>
            <a:r>
              <a:rPr lang="vi-VN" sz="2000" dirty="0">
                <a:solidFill>
                  <a:schemeClr val="accent4">
                    <a:lumMod val="40000"/>
                    <a:lumOff val="60000"/>
                  </a:schemeClr>
                </a:solidFill>
              </a:rPr>
              <a:t>Kiểm thử: Chạy thực nghiệm và đánh giá, tìm và sửa lỗi.</a:t>
            </a:r>
          </a:p>
        </p:txBody>
      </p:sp>
      <p:sp>
        <p:nvSpPr>
          <p:cNvPr id="6" name="Oval 5">
            <a:extLst>
              <a:ext uri="{FF2B5EF4-FFF2-40B4-BE49-F238E27FC236}">
                <a16:creationId xmlns:a16="http://schemas.microsoft.com/office/drawing/2014/main" id="{7E3BF256-9256-2F20-CB71-AAC2F0ED0103}"/>
              </a:ext>
            </a:extLst>
          </p:cNvPr>
          <p:cNvSpPr/>
          <p:nvPr/>
        </p:nvSpPr>
        <p:spPr>
          <a:xfrm>
            <a:off x="12157908" y="403773"/>
            <a:ext cx="451117" cy="451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dirty="0">
                <a:ln>
                  <a:noFill/>
                </a:ln>
                <a:solidFill>
                  <a:schemeClr val="tx2">
                    <a:lumMod val="75000"/>
                  </a:schemeClr>
                </a:solidFill>
                <a:effectLst/>
                <a:uLnTx/>
                <a:uFillTx/>
                <a:latin typeface="Noto Sans" panose="020B0502040504020204" pitchFamily="34"/>
                <a:ea typeface="Noto Sans" panose="020B0502040504020204" pitchFamily="34"/>
                <a:cs typeface="Noto Sans" panose="020B0502040504020204" pitchFamily="34"/>
              </a:rPr>
              <a:t>9</a:t>
            </a:r>
          </a:p>
        </p:txBody>
      </p:sp>
    </p:spTree>
    <p:extLst>
      <p:ext uri="{BB962C8B-B14F-4D97-AF65-F5344CB8AC3E}">
        <p14:creationId xmlns:p14="http://schemas.microsoft.com/office/powerpoint/2010/main" val="1236451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5">
                                            <p:txEl>
                                              <p:pRg st="9" end="9"/>
                                            </p:txEl>
                                          </p:spTgt>
                                        </p:tgtEl>
                                        <p:attrNameLst>
                                          <p:attrName>style.visibility</p:attrName>
                                        </p:attrNameLst>
                                      </p:cBhvr>
                                      <p:to>
                                        <p:strVal val="visible"/>
                                      </p:to>
                                    </p:set>
                                    <p:animEffect transition="in" filter="fade">
                                      <p:cBhvr>
                                        <p:cTn id="2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1589</Words>
  <Application>Microsoft Office PowerPoint</Application>
  <PresentationFormat>Màn hình rộng</PresentationFormat>
  <Paragraphs>280</Paragraphs>
  <Slides>44</Slides>
  <Notes>8</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44</vt:i4>
      </vt:variant>
    </vt:vector>
  </HeadingPairs>
  <TitlesOfParts>
    <vt:vector size="52" baseType="lpstr">
      <vt:lpstr>Arial</vt:lpstr>
      <vt:lpstr>Arial Black</vt:lpstr>
      <vt:lpstr>Calibri</vt:lpstr>
      <vt:lpstr>Calibri Light</vt:lpstr>
      <vt:lpstr>Helvetica</vt:lpstr>
      <vt:lpstr>Noto Sans</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Dinh Thi Nguyen</dc:creator>
  <cp:lastModifiedBy>Trần Ngọc Tiến</cp:lastModifiedBy>
  <cp:revision>9</cp:revision>
  <dcterms:created xsi:type="dcterms:W3CDTF">2023-01-27T12:48:50Z</dcterms:created>
  <dcterms:modified xsi:type="dcterms:W3CDTF">2023-02-09T12:20:08Z</dcterms:modified>
</cp:coreProperties>
</file>